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70" r:id="rId5"/>
    <p:sldId id="399" r:id="rId6"/>
    <p:sldId id="400" r:id="rId7"/>
    <p:sldId id="346" r:id="rId8"/>
    <p:sldId id="348" r:id="rId9"/>
    <p:sldId id="388" r:id="rId10"/>
    <p:sldId id="389" r:id="rId11"/>
    <p:sldId id="390" r:id="rId12"/>
    <p:sldId id="391" r:id="rId13"/>
    <p:sldId id="392" r:id="rId14"/>
    <p:sldId id="393" r:id="rId15"/>
    <p:sldId id="395" r:id="rId16"/>
    <p:sldId id="396" r:id="rId17"/>
    <p:sldId id="397" r:id="rId18"/>
    <p:sldId id="398" r:id="rId19"/>
    <p:sldId id="385" r:id="rId20"/>
  </p:sldIdLst>
  <p:sldSz cx="12192000" cy="6858000"/>
  <p:notesSz cx="6858000" cy="15716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Eileen Nichol" initials="DEN" lastIdx="5" clrIdx="0">
    <p:extLst>
      <p:ext uri="{19B8F6BF-5375-455C-9EA6-DF929625EA0E}">
        <p15:presenceInfo xmlns:p15="http://schemas.microsoft.com/office/powerpoint/2012/main" userId="Dana Eileen Nich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  <a:srgbClr val="EAEFF7"/>
    <a:srgbClr val="FF2600"/>
    <a:srgbClr val="798C3F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ED2E98-FC73-4FD2-8ACD-30F856D45559}" v="2971" dt="2018-07-30T14:18:59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68213" autoAdjust="0"/>
  </p:normalViewPr>
  <p:slideViewPr>
    <p:cSldViewPr snapToGrid="0">
      <p:cViewPr varScale="1">
        <p:scale>
          <a:sx n="78" d="100"/>
          <a:sy n="78" d="100"/>
        </p:scale>
        <p:origin x="82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Eileen Nichol" userId="aba8f731-a8b4-4886-9887-ec97d3937fb5" providerId="ADAL" clId="{C3ED2E98-FC73-4FD2-8ACD-30F856D45559}"/>
    <pc:docChg chg="undo redo custSel mod addSld delSld modSld">
      <pc:chgData name="Dana Eileen Nichol" userId="aba8f731-a8b4-4886-9887-ec97d3937fb5" providerId="ADAL" clId="{C3ED2E98-FC73-4FD2-8ACD-30F856D45559}" dt="2018-07-30T14:18:59.298" v="2970" actId="20577"/>
      <pc:docMkLst>
        <pc:docMk/>
      </pc:docMkLst>
      <pc:sldChg chg="modSp add del modNotesTx">
        <pc:chgData name="Dana Eileen Nichol" userId="aba8f731-a8b4-4886-9887-ec97d3937fb5" providerId="ADAL" clId="{C3ED2E98-FC73-4FD2-8ACD-30F856D45559}" dt="2018-07-30T14:13:06.854" v="2478" actId="6549"/>
        <pc:sldMkLst>
          <pc:docMk/>
          <pc:sldMk cId="1093046809" sldId="270"/>
        </pc:sldMkLst>
        <pc:spChg chg="mod">
          <ac:chgData name="Dana Eileen Nichol" userId="aba8f731-a8b4-4886-9887-ec97d3937fb5" providerId="ADAL" clId="{C3ED2E98-FC73-4FD2-8ACD-30F856D45559}" dt="2018-07-30T13:04:00.183" v="1114" actId="20577"/>
          <ac:spMkLst>
            <pc:docMk/>
            <pc:sldMk cId="1093046809" sldId="270"/>
            <ac:spMk id="8" creationId="{00000000-0000-0000-0000-000000000000}"/>
          </ac:spMkLst>
        </pc:spChg>
      </pc:sldChg>
      <pc:sldChg chg="del">
        <pc:chgData name="Dana Eileen Nichol" userId="aba8f731-a8b4-4886-9887-ec97d3937fb5" providerId="ADAL" clId="{C3ED2E98-FC73-4FD2-8ACD-30F856D45559}" dt="2018-07-30T12:53:56.599" v="44" actId="2696"/>
        <pc:sldMkLst>
          <pc:docMk/>
          <pc:sldMk cId="2851351470" sldId="343"/>
        </pc:sldMkLst>
      </pc:sldChg>
      <pc:sldChg chg="del">
        <pc:chgData name="Dana Eileen Nichol" userId="aba8f731-a8b4-4886-9887-ec97d3937fb5" providerId="ADAL" clId="{C3ED2E98-FC73-4FD2-8ACD-30F856D45559}" dt="2018-07-30T12:53:59.943" v="45" actId="2696"/>
        <pc:sldMkLst>
          <pc:docMk/>
          <pc:sldMk cId="876238492" sldId="344"/>
        </pc:sldMkLst>
      </pc:sldChg>
      <pc:sldChg chg="modSp modNotesTx">
        <pc:chgData name="Dana Eileen Nichol" userId="aba8f731-a8b4-4886-9887-ec97d3937fb5" providerId="ADAL" clId="{C3ED2E98-FC73-4FD2-8ACD-30F856D45559}" dt="2018-07-30T12:59:39.822" v="643" actId="6549"/>
        <pc:sldMkLst>
          <pc:docMk/>
          <pc:sldMk cId="4017304404" sldId="346"/>
        </pc:sldMkLst>
        <pc:spChg chg="mod">
          <ac:chgData name="Dana Eileen Nichol" userId="aba8f731-a8b4-4886-9887-ec97d3937fb5" providerId="ADAL" clId="{C3ED2E98-FC73-4FD2-8ACD-30F856D45559}" dt="2018-07-30T12:55:41.104" v="121" actId="20577"/>
          <ac:spMkLst>
            <pc:docMk/>
            <pc:sldMk cId="4017304404" sldId="346"/>
            <ac:spMk id="2" creationId="{400A8927-5080-437D-9867-2A2EF452C817}"/>
          </ac:spMkLst>
        </pc:spChg>
        <pc:spChg chg="mod">
          <ac:chgData name="Dana Eileen Nichol" userId="aba8f731-a8b4-4886-9887-ec97d3937fb5" providerId="ADAL" clId="{C3ED2E98-FC73-4FD2-8ACD-30F856D45559}" dt="2018-07-30T12:59:35.192" v="642" actId="20577"/>
          <ac:spMkLst>
            <pc:docMk/>
            <pc:sldMk cId="4017304404" sldId="346"/>
            <ac:spMk id="3" creationId="{54051C54-6319-4132-8D79-E445DF4D13E2}"/>
          </ac:spMkLst>
        </pc:spChg>
      </pc:sldChg>
      <pc:sldChg chg="modSp modNotesTx">
        <pc:chgData name="Dana Eileen Nichol" userId="aba8f731-a8b4-4886-9887-ec97d3937fb5" providerId="ADAL" clId="{C3ED2E98-FC73-4FD2-8ACD-30F856D45559}" dt="2018-07-30T13:02:53.950" v="1038" actId="6549"/>
        <pc:sldMkLst>
          <pc:docMk/>
          <pc:sldMk cId="1941994376" sldId="348"/>
        </pc:sldMkLst>
        <pc:spChg chg="mod">
          <ac:chgData name="Dana Eileen Nichol" userId="aba8f731-a8b4-4886-9887-ec97d3937fb5" providerId="ADAL" clId="{C3ED2E98-FC73-4FD2-8ACD-30F856D45559}" dt="2018-07-30T13:00:07.530" v="671" actId="20577"/>
          <ac:spMkLst>
            <pc:docMk/>
            <pc:sldMk cId="1941994376" sldId="348"/>
            <ac:spMk id="2" creationId="{93A904EC-9729-4D36-A5DF-B4B88C80779A}"/>
          </ac:spMkLst>
        </pc:spChg>
        <pc:spChg chg="mod">
          <ac:chgData name="Dana Eileen Nichol" userId="aba8f731-a8b4-4886-9887-ec97d3937fb5" providerId="ADAL" clId="{C3ED2E98-FC73-4FD2-8ACD-30F856D45559}" dt="2018-07-30T13:02:39.009" v="1037" actId="20577"/>
          <ac:spMkLst>
            <pc:docMk/>
            <pc:sldMk cId="1941994376" sldId="348"/>
            <ac:spMk id="3" creationId="{B3FA0FDB-5818-43F7-A446-0F48E9715931}"/>
          </ac:spMkLst>
        </pc:spChg>
      </pc:sldChg>
      <pc:sldChg chg="modSp del modNotesTx">
        <pc:chgData name="Dana Eileen Nichol" userId="aba8f731-a8b4-4886-9887-ec97d3937fb5" providerId="ADAL" clId="{C3ED2E98-FC73-4FD2-8ACD-30F856D45559}" dt="2018-07-30T13:03:27.427" v="1064" actId="2696"/>
        <pc:sldMkLst>
          <pc:docMk/>
          <pc:sldMk cId="29001410" sldId="349"/>
        </pc:sldMkLst>
        <pc:spChg chg="mod">
          <ac:chgData name="Dana Eileen Nichol" userId="aba8f731-a8b4-4886-9887-ec97d3937fb5" providerId="ADAL" clId="{C3ED2E98-FC73-4FD2-8ACD-30F856D45559}" dt="2018-07-30T13:03:14.783" v="1062" actId="20577"/>
          <ac:spMkLst>
            <pc:docMk/>
            <pc:sldMk cId="29001410" sldId="349"/>
            <ac:spMk id="2" creationId="{E482C16E-7D5D-4802-AD5B-E9A43BCF8E3C}"/>
          </ac:spMkLst>
        </pc:spChg>
      </pc:sldChg>
      <pc:sldChg chg="del">
        <pc:chgData name="Dana Eileen Nichol" userId="aba8f731-a8b4-4886-9887-ec97d3937fb5" providerId="ADAL" clId="{C3ED2E98-FC73-4FD2-8ACD-30F856D45559}" dt="2018-07-30T13:03:27.441" v="1065" actId="2696"/>
        <pc:sldMkLst>
          <pc:docMk/>
          <pc:sldMk cId="4004575060" sldId="350"/>
        </pc:sldMkLst>
      </pc:sldChg>
      <pc:sldChg chg="del">
        <pc:chgData name="Dana Eileen Nichol" userId="aba8f731-a8b4-4886-9887-ec97d3937fb5" providerId="ADAL" clId="{C3ED2E98-FC73-4FD2-8ACD-30F856D45559}" dt="2018-07-30T13:03:27.448" v="1066" actId="2696"/>
        <pc:sldMkLst>
          <pc:docMk/>
          <pc:sldMk cId="3991900497" sldId="351"/>
        </pc:sldMkLst>
      </pc:sldChg>
      <pc:sldChg chg="del">
        <pc:chgData name="Dana Eileen Nichol" userId="aba8f731-a8b4-4886-9887-ec97d3937fb5" providerId="ADAL" clId="{C3ED2E98-FC73-4FD2-8ACD-30F856D45559}" dt="2018-07-30T13:03:27.594" v="1079" actId="2696"/>
        <pc:sldMkLst>
          <pc:docMk/>
          <pc:sldMk cId="1908845025" sldId="368"/>
        </pc:sldMkLst>
      </pc:sldChg>
      <pc:sldChg chg="del">
        <pc:chgData name="Dana Eileen Nichol" userId="aba8f731-a8b4-4886-9887-ec97d3937fb5" providerId="ADAL" clId="{C3ED2E98-FC73-4FD2-8ACD-30F856D45559}" dt="2018-07-30T13:03:27.585" v="1078" actId="2696"/>
        <pc:sldMkLst>
          <pc:docMk/>
          <pc:sldMk cId="2175060812" sldId="369"/>
        </pc:sldMkLst>
      </pc:sldChg>
      <pc:sldChg chg="modNotesTx">
        <pc:chgData name="Dana Eileen Nichol" userId="aba8f731-a8b4-4886-9887-ec97d3937fb5" providerId="ADAL" clId="{C3ED2E98-FC73-4FD2-8ACD-30F856D45559}" dt="2018-07-30T14:12:57.951" v="2477" actId="6549"/>
        <pc:sldMkLst>
          <pc:docMk/>
          <pc:sldMk cId="2524683787" sldId="385"/>
        </pc:sldMkLst>
      </pc:sldChg>
      <pc:sldChg chg="addSp delSp modSp add del">
        <pc:chgData name="Dana Eileen Nichol" userId="aba8f731-a8b4-4886-9887-ec97d3937fb5" providerId="ADAL" clId="{C3ED2E98-FC73-4FD2-8ACD-30F856D45559}" dt="2018-07-30T13:34:01.326" v="1766" actId="2696"/>
        <pc:sldMkLst>
          <pc:docMk/>
          <pc:sldMk cId="2251441841" sldId="386"/>
        </pc:sldMkLst>
        <pc:spChg chg="del">
          <ac:chgData name="Dana Eileen Nichol" userId="aba8f731-a8b4-4886-9887-ec97d3937fb5" providerId="ADAL" clId="{C3ED2E98-FC73-4FD2-8ACD-30F856D45559}" dt="2018-07-30T13:03:38.837" v="1082"/>
          <ac:spMkLst>
            <pc:docMk/>
            <pc:sldMk cId="2251441841" sldId="386"/>
            <ac:spMk id="2" creationId="{7A6BBE5C-6EFC-4373-AB67-9C4DF5C1276D}"/>
          </ac:spMkLst>
        </pc:spChg>
        <pc:spChg chg="del">
          <ac:chgData name="Dana Eileen Nichol" userId="aba8f731-a8b4-4886-9887-ec97d3937fb5" providerId="ADAL" clId="{C3ED2E98-FC73-4FD2-8ACD-30F856D45559}" dt="2018-07-30T13:03:38.837" v="1082"/>
          <ac:spMkLst>
            <pc:docMk/>
            <pc:sldMk cId="2251441841" sldId="386"/>
            <ac:spMk id="3" creationId="{BDE49E40-DC50-4AB4-9C64-F13E6C67AC93}"/>
          </ac:spMkLst>
        </pc:spChg>
        <pc:spChg chg="add mod">
          <ac:chgData name="Dana Eileen Nichol" userId="aba8f731-a8b4-4886-9887-ec97d3937fb5" providerId="ADAL" clId="{C3ED2E98-FC73-4FD2-8ACD-30F856D45559}" dt="2018-07-30T13:03:48.282" v="1107" actId="20577"/>
          <ac:spMkLst>
            <pc:docMk/>
            <pc:sldMk cId="2251441841" sldId="386"/>
            <ac:spMk id="4" creationId="{96D752AD-1C9B-4F5A-8B19-1EAA37C42FE2}"/>
          </ac:spMkLst>
        </pc:spChg>
        <pc:spChg chg="add mod">
          <ac:chgData name="Dana Eileen Nichol" userId="aba8f731-a8b4-4886-9887-ec97d3937fb5" providerId="ADAL" clId="{C3ED2E98-FC73-4FD2-8ACD-30F856D45559}" dt="2018-07-30T13:04:15.114" v="1150" actId="20577"/>
          <ac:spMkLst>
            <pc:docMk/>
            <pc:sldMk cId="2251441841" sldId="386"/>
            <ac:spMk id="5" creationId="{ECC3904A-B58F-44B9-B9C0-3DFA0AEFC7E9}"/>
          </ac:spMkLst>
        </pc:spChg>
      </pc:sldChg>
      <pc:sldChg chg="add del">
        <pc:chgData name="Dana Eileen Nichol" userId="aba8f731-a8b4-4886-9887-ec97d3937fb5" providerId="ADAL" clId="{C3ED2E98-FC73-4FD2-8ACD-30F856D45559}" dt="2018-07-30T13:33:50.975" v="1765" actId="2696"/>
        <pc:sldMkLst>
          <pc:docMk/>
          <pc:sldMk cId="3022678401" sldId="387"/>
        </pc:sldMkLst>
      </pc:sldChg>
      <pc:sldChg chg="addSp delSp modSp add mod setBg">
        <pc:chgData name="Dana Eileen Nichol" userId="aba8f731-a8b4-4886-9887-ec97d3937fb5" providerId="ADAL" clId="{C3ED2E98-FC73-4FD2-8ACD-30F856D45559}" dt="2018-07-30T13:19:55.070" v="1339" actId="1076"/>
        <pc:sldMkLst>
          <pc:docMk/>
          <pc:sldMk cId="3920848596" sldId="388"/>
        </pc:sldMkLst>
        <pc:spChg chg="mod">
          <ac:chgData name="Dana Eileen Nichol" userId="aba8f731-a8b4-4886-9887-ec97d3937fb5" providerId="ADAL" clId="{C3ED2E98-FC73-4FD2-8ACD-30F856D45559}" dt="2018-07-30T13:14:31.224" v="1210" actId="26606"/>
          <ac:spMkLst>
            <pc:docMk/>
            <pc:sldMk cId="3920848596" sldId="388"/>
            <ac:spMk id="2" creationId="{E3EBD053-A82A-4DB1-A844-2215476D23B3}"/>
          </ac:spMkLst>
        </pc:spChg>
        <pc:spChg chg="del mod">
          <ac:chgData name="Dana Eileen Nichol" userId="aba8f731-a8b4-4886-9887-ec97d3937fb5" providerId="ADAL" clId="{C3ED2E98-FC73-4FD2-8ACD-30F856D45559}" dt="2018-07-30T13:05:03.543" v="1196" actId="478"/>
          <ac:spMkLst>
            <pc:docMk/>
            <pc:sldMk cId="3920848596" sldId="388"/>
            <ac:spMk id="3" creationId="{01E87C7A-8A98-428E-B237-D0A2C5B3728F}"/>
          </ac:spMkLst>
        </pc:spChg>
        <pc:spChg chg="add mod">
          <ac:chgData name="Dana Eileen Nichol" userId="aba8f731-a8b4-4886-9887-ec97d3937fb5" providerId="ADAL" clId="{C3ED2E98-FC73-4FD2-8ACD-30F856D45559}" dt="2018-07-30T13:19:55.070" v="1339" actId="1076"/>
          <ac:spMkLst>
            <pc:docMk/>
            <pc:sldMk cId="3920848596" sldId="388"/>
            <ac:spMk id="5" creationId="{E57F60FC-6602-42B9-8E4A-999991FC2F2F}"/>
          </ac:spMkLst>
        </pc:spChg>
        <pc:spChg chg="add mod">
          <ac:chgData name="Dana Eileen Nichol" userId="aba8f731-a8b4-4886-9887-ec97d3937fb5" providerId="ADAL" clId="{C3ED2E98-FC73-4FD2-8ACD-30F856D45559}" dt="2018-07-30T13:19:40.790" v="1336" actId="1076"/>
          <ac:spMkLst>
            <pc:docMk/>
            <pc:sldMk cId="3920848596" sldId="388"/>
            <ac:spMk id="8" creationId="{F2925C16-076C-4C1D-92D8-FA0F48AC869D}"/>
          </ac:spMkLst>
        </pc:spChg>
        <pc:spChg chg="add del">
          <ac:chgData name="Dana Eileen Nichol" userId="aba8f731-a8b4-4886-9887-ec97d3937fb5" providerId="ADAL" clId="{C3ED2E98-FC73-4FD2-8ACD-30F856D45559}" dt="2018-07-30T13:14:31.224" v="1210" actId="26606"/>
          <ac:spMkLst>
            <pc:docMk/>
            <pc:sldMk cId="3920848596" sldId="388"/>
            <ac:spMk id="9" creationId="{D4771268-CB57-404A-9271-370EB28F6090}"/>
          </ac:spMkLst>
        </pc:spChg>
        <pc:picChg chg="add del mod ord">
          <ac:chgData name="Dana Eileen Nichol" userId="aba8f731-a8b4-4886-9887-ec97d3937fb5" providerId="ADAL" clId="{C3ED2E98-FC73-4FD2-8ACD-30F856D45559}" dt="2018-07-30T13:17:35.618" v="1289" actId="478"/>
          <ac:picMkLst>
            <pc:docMk/>
            <pc:sldMk cId="3920848596" sldId="388"/>
            <ac:picMk id="4" creationId="{928281CB-B951-4AD2-B941-C86C95BFD2F7}"/>
          </ac:picMkLst>
        </pc:picChg>
        <pc:picChg chg="add mod ord">
          <ac:chgData name="Dana Eileen Nichol" userId="aba8f731-a8b4-4886-9887-ec97d3937fb5" providerId="ADAL" clId="{C3ED2E98-FC73-4FD2-8ACD-30F856D45559}" dt="2018-07-30T13:19:51.209" v="1338" actId="167"/>
          <ac:picMkLst>
            <pc:docMk/>
            <pc:sldMk cId="3920848596" sldId="388"/>
            <ac:picMk id="6" creationId="{840C6F22-9154-4703-B27D-0FA7BF009BD8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3:27:49.328" v="1396" actId="14100"/>
        <pc:sldMkLst>
          <pc:docMk/>
          <pc:sldMk cId="2876552607" sldId="389"/>
        </pc:sldMkLst>
        <pc:spChg chg="mod">
          <ac:chgData name="Dana Eileen Nichol" userId="aba8f731-a8b4-4886-9887-ec97d3937fb5" providerId="ADAL" clId="{C3ED2E98-FC73-4FD2-8ACD-30F856D45559}" dt="2018-07-30T13:24:43.523" v="1378" actId="20577"/>
          <ac:spMkLst>
            <pc:docMk/>
            <pc:sldMk cId="2876552607" sldId="389"/>
            <ac:spMk id="2" creationId="{6581FC93-5440-4900-85FA-3FA5A7D31E54}"/>
          </ac:spMkLst>
        </pc:spChg>
        <pc:spChg chg="del">
          <ac:chgData name="Dana Eileen Nichol" userId="aba8f731-a8b4-4886-9887-ec97d3937fb5" providerId="ADAL" clId="{C3ED2E98-FC73-4FD2-8ACD-30F856D45559}" dt="2018-07-30T13:20:12.366" v="1341" actId="478"/>
          <ac:spMkLst>
            <pc:docMk/>
            <pc:sldMk cId="2876552607" sldId="389"/>
            <ac:spMk id="3" creationId="{021329AF-F013-4C25-8A23-E3DEE784C8B9}"/>
          </ac:spMkLst>
        </pc:spChg>
        <pc:spChg chg="add mod ord">
          <ac:chgData name="Dana Eileen Nichol" userId="aba8f731-a8b4-4886-9887-ec97d3937fb5" providerId="ADAL" clId="{C3ED2E98-FC73-4FD2-8ACD-30F856D45559}" dt="2018-07-30T13:27:49.328" v="1396" actId="14100"/>
          <ac:spMkLst>
            <pc:docMk/>
            <pc:sldMk cId="2876552607" sldId="389"/>
            <ac:spMk id="5" creationId="{917A1233-DFFD-4841-A5DB-FBD242D57437}"/>
          </ac:spMkLst>
        </pc:spChg>
        <pc:spChg chg="add mod">
          <ac:chgData name="Dana Eileen Nichol" userId="aba8f731-a8b4-4886-9887-ec97d3937fb5" providerId="ADAL" clId="{C3ED2E98-FC73-4FD2-8ACD-30F856D45559}" dt="2018-07-30T13:27:40.447" v="1394" actId="14100"/>
          <ac:spMkLst>
            <pc:docMk/>
            <pc:sldMk cId="2876552607" sldId="389"/>
            <ac:spMk id="6" creationId="{779864AA-DAA5-4655-835B-B4A64E56D83D}"/>
          </ac:spMkLst>
        </pc:spChg>
        <pc:picChg chg="add mod">
          <ac:chgData name="Dana Eileen Nichol" userId="aba8f731-a8b4-4886-9887-ec97d3937fb5" providerId="ADAL" clId="{C3ED2E98-FC73-4FD2-8ACD-30F856D45559}" dt="2018-07-30T13:25:40.012" v="1380" actId="14100"/>
          <ac:picMkLst>
            <pc:docMk/>
            <pc:sldMk cId="2876552607" sldId="389"/>
            <ac:picMk id="4" creationId="{EB810697-BF00-4AAA-8001-0CE30F23B905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3:32:44.863" v="1764" actId="27636"/>
        <pc:sldMkLst>
          <pc:docMk/>
          <pc:sldMk cId="2796943158" sldId="390"/>
        </pc:sldMkLst>
        <pc:spChg chg="del">
          <ac:chgData name="Dana Eileen Nichol" userId="aba8f731-a8b4-4886-9887-ec97d3937fb5" providerId="ADAL" clId="{C3ED2E98-FC73-4FD2-8ACD-30F856D45559}" dt="2018-07-30T13:29:55.896" v="1402" actId="478"/>
          <ac:spMkLst>
            <pc:docMk/>
            <pc:sldMk cId="2796943158" sldId="390"/>
            <ac:spMk id="5" creationId="{917A1233-DFFD-4841-A5DB-FBD242D57437}"/>
          </ac:spMkLst>
        </pc:spChg>
        <pc:spChg chg="del">
          <ac:chgData name="Dana Eileen Nichol" userId="aba8f731-a8b4-4886-9887-ec97d3937fb5" providerId="ADAL" clId="{C3ED2E98-FC73-4FD2-8ACD-30F856D45559}" dt="2018-07-30T13:29:58.219" v="1403" actId="478"/>
          <ac:spMkLst>
            <pc:docMk/>
            <pc:sldMk cId="2796943158" sldId="390"/>
            <ac:spMk id="6" creationId="{779864AA-DAA5-4655-835B-B4A64E56D83D}"/>
          </ac:spMkLst>
        </pc:spChg>
        <pc:spChg chg="add mod">
          <ac:chgData name="Dana Eileen Nichol" userId="aba8f731-a8b4-4886-9887-ec97d3937fb5" providerId="ADAL" clId="{C3ED2E98-FC73-4FD2-8ACD-30F856D45559}" dt="2018-07-30T13:32:44.863" v="1764" actId="27636"/>
          <ac:spMkLst>
            <pc:docMk/>
            <pc:sldMk cId="2796943158" sldId="390"/>
            <ac:spMk id="7" creationId="{6492DCB4-DF87-4A74-BFA7-0334AD30EA05}"/>
          </ac:spMkLst>
        </pc:spChg>
        <pc:picChg chg="add mod">
          <ac:chgData name="Dana Eileen Nichol" userId="aba8f731-a8b4-4886-9887-ec97d3937fb5" providerId="ADAL" clId="{C3ED2E98-FC73-4FD2-8ACD-30F856D45559}" dt="2018-07-30T13:29:52.688" v="1401" actId="14100"/>
          <ac:picMkLst>
            <pc:docMk/>
            <pc:sldMk cId="2796943158" sldId="390"/>
            <ac:picMk id="3" creationId="{7021079A-F02D-45D1-98F7-698F5DFD4356}"/>
          </ac:picMkLst>
        </pc:picChg>
        <pc:picChg chg="del">
          <ac:chgData name="Dana Eileen Nichol" userId="aba8f731-a8b4-4886-9887-ec97d3937fb5" providerId="ADAL" clId="{C3ED2E98-FC73-4FD2-8ACD-30F856D45559}" dt="2018-07-30T13:29:41.480" v="1398" actId="478"/>
          <ac:picMkLst>
            <pc:docMk/>
            <pc:sldMk cId="2796943158" sldId="390"/>
            <ac:picMk id="4" creationId="{EB810697-BF00-4AAA-8001-0CE30F23B905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3:39:06.840" v="1800" actId="171"/>
        <pc:sldMkLst>
          <pc:docMk/>
          <pc:sldMk cId="2843170535" sldId="391"/>
        </pc:sldMkLst>
        <pc:spChg chg="mod">
          <ac:chgData name="Dana Eileen Nichol" userId="aba8f731-a8b4-4886-9887-ec97d3937fb5" providerId="ADAL" clId="{C3ED2E98-FC73-4FD2-8ACD-30F856D45559}" dt="2018-07-30T13:34:19.703" v="1778" actId="20577"/>
          <ac:spMkLst>
            <pc:docMk/>
            <pc:sldMk cId="2843170535" sldId="391"/>
            <ac:spMk id="2" creationId="{E3EBD053-A82A-4DB1-A844-2215476D23B3}"/>
          </ac:spMkLst>
        </pc:spChg>
        <pc:spChg chg="mod">
          <ac:chgData name="Dana Eileen Nichol" userId="aba8f731-a8b4-4886-9887-ec97d3937fb5" providerId="ADAL" clId="{C3ED2E98-FC73-4FD2-8ACD-30F856D45559}" dt="2018-07-30T13:37:25.841" v="1791" actId="1076"/>
          <ac:spMkLst>
            <pc:docMk/>
            <pc:sldMk cId="2843170535" sldId="391"/>
            <ac:spMk id="5" creationId="{E57F60FC-6602-42B9-8E4A-999991FC2F2F}"/>
          </ac:spMkLst>
        </pc:spChg>
        <pc:spChg chg="mod">
          <ac:chgData name="Dana Eileen Nichol" userId="aba8f731-a8b4-4886-9887-ec97d3937fb5" providerId="ADAL" clId="{C3ED2E98-FC73-4FD2-8ACD-30F856D45559}" dt="2018-07-30T13:37:15.896" v="1789" actId="1076"/>
          <ac:spMkLst>
            <pc:docMk/>
            <pc:sldMk cId="2843170535" sldId="391"/>
            <ac:spMk id="8" creationId="{F2925C16-076C-4C1D-92D8-FA0F48AC869D}"/>
          </ac:spMkLst>
        </pc:spChg>
        <pc:picChg chg="add del mod ord">
          <ac:chgData name="Dana Eileen Nichol" userId="aba8f731-a8b4-4886-9887-ec97d3937fb5" providerId="ADAL" clId="{C3ED2E98-FC73-4FD2-8ACD-30F856D45559}" dt="2018-07-30T13:38:47.060" v="1796" actId="478"/>
          <ac:picMkLst>
            <pc:docMk/>
            <pc:sldMk cId="2843170535" sldId="391"/>
            <ac:picMk id="3" creationId="{EA5B7F52-7E4F-43BE-B77D-B7B4541D0985}"/>
          </ac:picMkLst>
        </pc:picChg>
        <pc:picChg chg="add mod ord">
          <ac:chgData name="Dana Eileen Nichol" userId="aba8f731-a8b4-4886-9887-ec97d3937fb5" providerId="ADAL" clId="{C3ED2E98-FC73-4FD2-8ACD-30F856D45559}" dt="2018-07-30T13:39:06.840" v="1800" actId="171"/>
          <ac:picMkLst>
            <pc:docMk/>
            <pc:sldMk cId="2843170535" sldId="391"/>
            <ac:picMk id="4" creationId="{74EBEF4F-F3FC-4C32-A510-EAD90823F056}"/>
          </ac:picMkLst>
        </pc:picChg>
        <pc:picChg chg="del">
          <ac:chgData name="Dana Eileen Nichol" userId="aba8f731-a8b4-4886-9887-ec97d3937fb5" providerId="ADAL" clId="{C3ED2E98-FC73-4FD2-8ACD-30F856D45559}" dt="2018-07-30T13:36:22.708" v="1779" actId="478"/>
          <ac:picMkLst>
            <pc:docMk/>
            <pc:sldMk cId="2843170535" sldId="391"/>
            <ac:picMk id="6" creationId="{840C6F22-9154-4703-B27D-0FA7BF009BD8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3:43:21.342" v="1975" actId="478"/>
        <pc:sldMkLst>
          <pc:docMk/>
          <pc:sldMk cId="4180334739" sldId="392"/>
        </pc:sldMkLst>
        <pc:spChg chg="mod">
          <ac:chgData name="Dana Eileen Nichol" userId="aba8f731-a8b4-4886-9887-ec97d3937fb5" providerId="ADAL" clId="{C3ED2E98-FC73-4FD2-8ACD-30F856D45559}" dt="2018-07-30T13:40:45.924" v="1824" actId="20577"/>
          <ac:spMkLst>
            <pc:docMk/>
            <pc:sldMk cId="4180334739" sldId="392"/>
            <ac:spMk id="2" creationId="{6581FC93-5440-4900-85FA-3FA5A7D31E54}"/>
          </ac:spMkLst>
        </pc:spChg>
        <pc:spChg chg="del mod ord">
          <ac:chgData name="Dana Eileen Nichol" userId="aba8f731-a8b4-4886-9887-ec97d3937fb5" providerId="ADAL" clId="{C3ED2E98-FC73-4FD2-8ACD-30F856D45559}" dt="2018-07-30T13:43:21.342" v="1975" actId="478"/>
          <ac:spMkLst>
            <pc:docMk/>
            <pc:sldMk cId="4180334739" sldId="392"/>
            <ac:spMk id="5" creationId="{917A1233-DFFD-4841-A5DB-FBD242D57437}"/>
          </ac:spMkLst>
        </pc:spChg>
        <pc:spChg chg="mod">
          <ac:chgData name="Dana Eileen Nichol" userId="aba8f731-a8b4-4886-9887-ec97d3937fb5" providerId="ADAL" clId="{C3ED2E98-FC73-4FD2-8ACD-30F856D45559}" dt="2018-07-30T13:41:14.542" v="1845" actId="1037"/>
          <ac:spMkLst>
            <pc:docMk/>
            <pc:sldMk cId="4180334739" sldId="392"/>
            <ac:spMk id="6" creationId="{779864AA-DAA5-4655-835B-B4A64E56D83D}"/>
          </ac:spMkLst>
        </pc:spChg>
        <pc:picChg chg="add del mod">
          <ac:chgData name="Dana Eileen Nichol" userId="aba8f731-a8b4-4886-9887-ec97d3937fb5" providerId="ADAL" clId="{C3ED2E98-FC73-4FD2-8ACD-30F856D45559}" dt="2018-07-30T13:40:03.497" v="1804" actId="478"/>
          <ac:picMkLst>
            <pc:docMk/>
            <pc:sldMk cId="4180334739" sldId="392"/>
            <ac:picMk id="3" creationId="{F36F3200-EF16-4566-80BC-ADC638D726F1}"/>
          </ac:picMkLst>
        </pc:picChg>
        <pc:picChg chg="del">
          <ac:chgData name="Dana Eileen Nichol" userId="aba8f731-a8b4-4886-9887-ec97d3937fb5" providerId="ADAL" clId="{C3ED2E98-FC73-4FD2-8ACD-30F856D45559}" dt="2018-07-30T13:37:52.487" v="1793" actId="478"/>
          <ac:picMkLst>
            <pc:docMk/>
            <pc:sldMk cId="4180334739" sldId="392"/>
            <ac:picMk id="4" creationId="{EB810697-BF00-4AAA-8001-0CE30F23B905}"/>
          </ac:picMkLst>
        </pc:picChg>
        <pc:picChg chg="add mod ord">
          <ac:chgData name="Dana Eileen Nichol" userId="aba8f731-a8b4-4886-9887-ec97d3937fb5" providerId="ADAL" clId="{C3ED2E98-FC73-4FD2-8ACD-30F856D45559}" dt="2018-07-30T13:42:06.612" v="1932" actId="1076"/>
          <ac:picMkLst>
            <pc:docMk/>
            <pc:sldMk cId="4180334739" sldId="392"/>
            <ac:picMk id="7" creationId="{7281AFEA-2389-49F6-A236-17E1F668D2B5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3:52:14.136" v="2197" actId="20577"/>
        <pc:sldMkLst>
          <pc:docMk/>
          <pc:sldMk cId="126541386" sldId="393"/>
        </pc:sldMkLst>
        <pc:spChg chg="mod">
          <ac:chgData name="Dana Eileen Nichol" userId="aba8f731-a8b4-4886-9887-ec97d3937fb5" providerId="ADAL" clId="{C3ED2E98-FC73-4FD2-8ACD-30F856D45559}" dt="2018-07-30T13:48:13.764" v="1999" actId="20577"/>
          <ac:spMkLst>
            <pc:docMk/>
            <pc:sldMk cId="126541386" sldId="393"/>
            <ac:spMk id="2" creationId="{6581FC93-5440-4900-85FA-3FA5A7D31E54}"/>
          </ac:spMkLst>
        </pc:spChg>
        <pc:spChg chg="add del mod">
          <ac:chgData name="Dana Eileen Nichol" userId="aba8f731-a8b4-4886-9887-ec97d3937fb5" providerId="ADAL" clId="{C3ED2E98-FC73-4FD2-8ACD-30F856D45559}" dt="2018-07-30T13:50:12.226" v="2017"/>
          <ac:spMkLst>
            <pc:docMk/>
            <pc:sldMk cId="126541386" sldId="393"/>
            <ac:spMk id="4" creationId="{65ECF9C5-F367-4DFC-AA34-75F4DB7B252D}"/>
          </ac:spMkLst>
        </pc:spChg>
        <pc:spChg chg="mod">
          <ac:chgData name="Dana Eileen Nichol" userId="aba8f731-a8b4-4886-9887-ec97d3937fb5" providerId="ADAL" clId="{C3ED2E98-FC73-4FD2-8ACD-30F856D45559}" dt="2018-07-30T13:50:11.699" v="2015" actId="14100"/>
          <ac:spMkLst>
            <pc:docMk/>
            <pc:sldMk cId="126541386" sldId="393"/>
            <ac:spMk id="6" creationId="{779864AA-DAA5-4655-835B-B4A64E56D83D}"/>
          </ac:spMkLst>
        </pc:spChg>
        <pc:spChg chg="add mod">
          <ac:chgData name="Dana Eileen Nichol" userId="aba8f731-a8b4-4886-9887-ec97d3937fb5" providerId="ADAL" clId="{C3ED2E98-FC73-4FD2-8ACD-30F856D45559}" dt="2018-07-30T13:52:14.136" v="2197" actId="20577"/>
          <ac:spMkLst>
            <pc:docMk/>
            <pc:sldMk cId="126541386" sldId="393"/>
            <ac:spMk id="8" creationId="{CC097F6D-66E5-4027-9142-1E71AEABCC9F}"/>
          </ac:spMkLst>
        </pc:spChg>
        <pc:picChg chg="add mod ord">
          <ac:chgData name="Dana Eileen Nichol" userId="aba8f731-a8b4-4886-9887-ec97d3937fb5" providerId="ADAL" clId="{C3ED2E98-FC73-4FD2-8ACD-30F856D45559}" dt="2018-07-30T13:49:58.923" v="2014" actId="170"/>
          <ac:picMkLst>
            <pc:docMk/>
            <pc:sldMk cId="126541386" sldId="393"/>
            <ac:picMk id="3" creationId="{176F1249-4B9D-4010-9F9C-8C3B057FD3E7}"/>
          </ac:picMkLst>
        </pc:picChg>
        <pc:picChg chg="del">
          <ac:chgData name="Dana Eileen Nichol" userId="aba8f731-a8b4-4886-9887-ec97d3937fb5" providerId="ADAL" clId="{C3ED2E98-FC73-4FD2-8ACD-30F856D45559}" dt="2018-07-30T13:48:50.917" v="2000" actId="478"/>
          <ac:picMkLst>
            <pc:docMk/>
            <pc:sldMk cId="126541386" sldId="393"/>
            <ac:picMk id="7" creationId="{7281AFEA-2389-49F6-A236-17E1F668D2B5}"/>
          </ac:picMkLst>
        </pc:picChg>
      </pc:sldChg>
      <pc:sldChg chg="delSp modSp add del">
        <pc:chgData name="Dana Eileen Nichol" userId="aba8f731-a8b4-4886-9887-ec97d3937fb5" providerId="ADAL" clId="{C3ED2E98-FC73-4FD2-8ACD-30F856D45559}" dt="2018-07-30T14:02:31.550" v="2282" actId="2696"/>
        <pc:sldMkLst>
          <pc:docMk/>
          <pc:sldMk cId="3915791976" sldId="394"/>
        </pc:sldMkLst>
        <pc:spChg chg="mod">
          <ac:chgData name="Dana Eileen Nichol" userId="aba8f731-a8b4-4886-9887-ec97d3937fb5" providerId="ADAL" clId="{C3ED2E98-FC73-4FD2-8ACD-30F856D45559}" dt="2018-07-30T13:53:35.598" v="2216" actId="20577"/>
          <ac:spMkLst>
            <pc:docMk/>
            <pc:sldMk cId="3915791976" sldId="394"/>
            <ac:spMk id="2" creationId="{6581FC93-5440-4900-85FA-3FA5A7D31E54}"/>
          </ac:spMkLst>
        </pc:spChg>
        <pc:picChg chg="del mod">
          <ac:chgData name="Dana Eileen Nichol" userId="aba8f731-a8b4-4886-9887-ec97d3937fb5" providerId="ADAL" clId="{C3ED2E98-FC73-4FD2-8ACD-30F856D45559}" dt="2018-07-30T13:53:38.422" v="2218" actId="478"/>
          <ac:picMkLst>
            <pc:docMk/>
            <pc:sldMk cId="3915791976" sldId="394"/>
            <ac:picMk id="3" creationId="{7021079A-F02D-45D1-98F7-698F5DFD4356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4:02:44.480" v="2301" actId="20577"/>
        <pc:sldMkLst>
          <pc:docMk/>
          <pc:sldMk cId="1293519104" sldId="395"/>
        </pc:sldMkLst>
        <pc:spChg chg="mod">
          <ac:chgData name="Dana Eileen Nichol" userId="aba8f731-a8b4-4886-9887-ec97d3937fb5" providerId="ADAL" clId="{C3ED2E98-FC73-4FD2-8ACD-30F856D45559}" dt="2018-07-30T14:02:44.480" v="2301" actId="20577"/>
          <ac:spMkLst>
            <pc:docMk/>
            <pc:sldMk cId="1293519104" sldId="395"/>
            <ac:spMk id="2" creationId="{6581FC93-5440-4900-85FA-3FA5A7D31E54}"/>
          </ac:spMkLst>
        </pc:spChg>
        <pc:spChg chg="add mod">
          <ac:chgData name="Dana Eileen Nichol" userId="aba8f731-a8b4-4886-9887-ec97d3937fb5" providerId="ADAL" clId="{C3ED2E98-FC73-4FD2-8ACD-30F856D45559}" dt="2018-07-30T13:59:31.301" v="2281" actId="1038"/>
          <ac:spMkLst>
            <pc:docMk/>
            <pc:sldMk cId="1293519104" sldId="395"/>
            <ac:spMk id="6" creationId="{6FE5F04B-AA9A-4245-B7CD-2D5307E14E71}"/>
          </ac:spMkLst>
        </pc:spChg>
        <pc:spChg chg="mod">
          <ac:chgData name="Dana Eileen Nichol" userId="aba8f731-a8b4-4886-9887-ec97d3937fb5" providerId="ADAL" clId="{C3ED2E98-FC73-4FD2-8ACD-30F856D45559}" dt="2018-07-30T13:54:08.326" v="2224" actId="1076"/>
          <ac:spMkLst>
            <pc:docMk/>
            <pc:sldMk cId="1293519104" sldId="395"/>
            <ac:spMk id="7" creationId="{6492DCB4-DF87-4A74-BFA7-0334AD30EA05}"/>
          </ac:spMkLst>
        </pc:spChg>
        <pc:picChg chg="del">
          <ac:chgData name="Dana Eileen Nichol" userId="aba8f731-a8b4-4886-9887-ec97d3937fb5" providerId="ADAL" clId="{C3ED2E98-FC73-4FD2-8ACD-30F856D45559}" dt="2018-07-30T13:53:41.857" v="2220" actId="478"/>
          <ac:picMkLst>
            <pc:docMk/>
            <pc:sldMk cId="1293519104" sldId="395"/>
            <ac:picMk id="3" creationId="{7021079A-F02D-45D1-98F7-698F5DFD4356}"/>
          </ac:picMkLst>
        </pc:picChg>
        <pc:picChg chg="add mod">
          <ac:chgData name="Dana Eileen Nichol" userId="aba8f731-a8b4-4886-9887-ec97d3937fb5" providerId="ADAL" clId="{C3ED2E98-FC73-4FD2-8ACD-30F856D45559}" dt="2018-07-30T13:54:03.930" v="2223" actId="14100"/>
          <ac:picMkLst>
            <pc:docMk/>
            <pc:sldMk cId="1293519104" sldId="395"/>
            <ac:picMk id="4" creationId="{8D37813D-1C64-43B7-B5E7-B1E44E375037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4:05:24.889" v="2332" actId="1076"/>
        <pc:sldMkLst>
          <pc:docMk/>
          <pc:sldMk cId="2012823652" sldId="396"/>
        </pc:sldMkLst>
        <pc:spChg chg="mod">
          <ac:chgData name="Dana Eileen Nichol" userId="aba8f731-a8b4-4886-9887-ec97d3937fb5" providerId="ADAL" clId="{C3ED2E98-FC73-4FD2-8ACD-30F856D45559}" dt="2018-07-30T14:03:25.979" v="2325" actId="20577"/>
          <ac:spMkLst>
            <pc:docMk/>
            <pc:sldMk cId="2012823652" sldId="396"/>
            <ac:spMk id="2" creationId="{E3EBD053-A82A-4DB1-A844-2215476D23B3}"/>
          </ac:spMkLst>
        </pc:spChg>
        <pc:spChg chg="mod">
          <ac:chgData name="Dana Eileen Nichol" userId="aba8f731-a8b4-4886-9887-ec97d3937fb5" providerId="ADAL" clId="{C3ED2E98-FC73-4FD2-8ACD-30F856D45559}" dt="2018-07-30T14:05:24.889" v="2332" actId="1076"/>
          <ac:spMkLst>
            <pc:docMk/>
            <pc:sldMk cId="2012823652" sldId="396"/>
            <ac:spMk id="5" creationId="{E57F60FC-6602-42B9-8E4A-999991FC2F2F}"/>
          </ac:spMkLst>
        </pc:spChg>
        <pc:picChg chg="add mod ord">
          <ac:chgData name="Dana Eileen Nichol" userId="aba8f731-a8b4-4886-9887-ec97d3937fb5" providerId="ADAL" clId="{C3ED2E98-FC73-4FD2-8ACD-30F856D45559}" dt="2018-07-30T14:05:20.122" v="2331" actId="167"/>
          <ac:picMkLst>
            <pc:docMk/>
            <pc:sldMk cId="2012823652" sldId="396"/>
            <ac:picMk id="3" creationId="{4A0433C6-EC4A-4C79-9F78-6739CD6DDE70}"/>
          </ac:picMkLst>
        </pc:picChg>
        <pc:picChg chg="del">
          <ac:chgData name="Dana Eileen Nichol" userId="aba8f731-a8b4-4886-9887-ec97d3937fb5" providerId="ADAL" clId="{C3ED2E98-FC73-4FD2-8ACD-30F856D45559}" dt="2018-07-30T14:04:50.749" v="2327" actId="478"/>
          <ac:picMkLst>
            <pc:docMk/>
            <pc:sldMk cId="2012823652" sldId="396"/>
            <ac:picMk id="4" creationId="{74EBEF4F-F3FC-4C32-A510-EAD90823F056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4:08:59.060" v="2406" actId="14100"/>
        <pc:sldMkLst>
          <pc:docMk/>
          <pc:sldMk cId="3218612402" sldId="397"/>
        </pc:sldMkLst>
        <pc:spChg chg="mod">
          <ac:chgData name="Dana Eileen Nichol" userId="aba8f731-a8b4-4886-9887-ec97d3937fb5" providerId="ADAL" clId="{C3ED2E98-FC73-4FD2-8ACD-30F856D45559}" dt="2018-07-30T14:05:51.883" v="2378" actId="20577"/>
          <ac:spMkLst>
            <pc:docMk/>
            <pc:sldMk cId="3218612402" sldId="397"/>
            <ac:spMk id="2" creationId="{6581FC93-5440-4900-85FA-3FA5A7D31E54}"/>
          </ac:spMkLst>
        </pc:spChg>
        <pc:spChg chg="mod">
          <ac:chgData name="Dana Eileen Nichol" userId="aba8f731-a8b4-4886-9887-ec97d3937fb5" providerId="ADAL" clId="{C3ED2E98-FC73-4FD2-8ACD-30F856D45559}" dt="2018-07-30T14:08:59.060" v="2406" actId="14100"/>
          <ac:spMkLst>
            <pc:docMk/>
            <pc:sldMk cId="3218612402" sldId="397"/>
            <ac:spMk id="6" creationId="{779864AA-DAA5-4655-835B-B4A64E56D83D}"/>
          </ac:spMkLst>
        </pc:spChg>
        <pc:picChg chg="add mod ord">
          <ac:chgData name="Dana Eileen Nichol" userId="aba8f731-a8b4-4886-9887-ec97d3937fb5" providerId="ADAL" clId="{C3ED2E98-FC73-4FD2-8ACD-30F856D45559}" dt="2018-07-30T14:08:45.914" v="2404" actId="167"/>
          <ac:picMkLst>
            <pc:docMk/>
            <pc:sldMk cId="3218612402" sldId="397"/>
            <ac:picMk id="3" creationId="{B8EE20D6-D73C-450A-B70F-9F5AA2A1D86C}"/>
          </ac:picMkLst>
        </pc:picChg>
        <pc:picChg chg="del">
          <ac:chgData name="Dana Eileen Nichol" userId="aba8f731-a8b4-4886-9887-ec97d3937fb5" providerId="ADAL" clId="{C3ED2E98-FC73-4FD2-8ACD-30F856D45559}" dt="2018-07-30T14:08:18.696" v="2397" actId="478"/>
          <ac:picMkLst>
            <pc:docMk/>
            <pc:sldMk cId="3218612402" sldId="397"/>
            <ac:picMk id="7" creationId="{7281AFEA-2389-49F6-A236-17E1F668D2B5}"/>
          </ac:picMkLst>
        </pc:picChg>
      </pc:sldChg>
      <pc:sldChg chg="addSp delSp modSp add">
        <pc:chgData name="Dana Eileen Nichol" userId="aba8f731-a8b4-4886-9887-ec97d3937fb5" providerId="ADAL" clId="{C3ED2E98-FC73-4FD2-8ACD-30F856D45559}" dt="2018-07-30T14:12:08.862" v="2476" actId="1037"/>
        <pc:sldMkLst>
          <pc:docMk/>
          <pc:sldMk cId="3997670698" sldId="398"/>
        </pc:sldMkLst>
        <pc:spChg chg="mod">
          <ac:chgData name="Dana Eileen Nichol" userId="aba8f731-a8b4-4886-9887-ec97d3937fb5" providerId="ADAL" clId="{C3ED2E98-FC73-4FD2-8ACD-30F856D45559}" dt="2018-07-30T14:06:11.400" v="2396" actId="27636"/>
          <ac:spMkLst>
            <pc:docMk/>
            <pc:sldMk cId="3997670698" sldId="398"/>
            <ac:spMk id="2" creationId="{6581FC93-5440-4900-85FA-3FA5A7D31E54}"/>
          </ac:spMkLst>
        </pc:spChg>
        <pc:spChg chg="del">
          <ac:chgData name="Dana Eileen Nichol" userId="aba8f731-a8b4-4886-9887-ec97d3937fb5" providerId="ADAL" clId="{C3ED2E98-FC73-4FD2-8ACD-30F856D45559}" dt="2018-07-30T14:11:53.213" v="2409" actId="478"/>
          <ac:spMkLst>
            <pc:docMk/>
            <pc:sldMk cId="3997670698" sldId="398"/>
            <ac:spMk id="6" creationId="{6FE5F04B-AA9A-4245-B7CD-2D5307E14E71}"/>
          </ac:spMkLst>
        </pc:spChg>
        <pc:picChg chg="add mod">
          <ac:chgData name="Dana Eileen Nichol" userId="aba8f731-a8b4-4886-9887-ec97d3937fb5" providerId="ADAL" clId="{C3ED2E98-FC73-4FD2-8ACD-30F856D45559}" dt="2018-07-30T14:12:08.862" v="2476" actId="1037"/>
          <ac:picMkLst>
            <pc:docMk/>
            <pc:sldMk cId="3997670698" sldId="398"/>
            <ac:picMk id="3" creationId="{16B9A9BB-CD08-44DA-AB40-3DC2D0FD9D3D}"/>
          </ac:picMkLst>
        </pc:picChg>
        <pc:picChg chg="del">
          <ac:chgData name="Dana Eileen Nichol" userId="aba8f731-a8b4-4886-9887-ec97d3937fb5" providerId="ADAL" clId="{C3ED2E98-FC73-4FD2-8ACD-30F856D45559}" dt="2018-07-30T14:11:48.558" v="2407" actId="478"/>
          <ac:picMkLst>
            <pc:docMk/>
            <pc:sldMk cId="3997670698" sldId="398"/>
            <ac:picMk id="4" creationId="{8D37813D-1C64-43B7-B5E7-B1E44E375037}"/>
          </ac:picMkLst>
        </pc:picChg>
      </pc:sldChg>
      <pc:sldChg chg="modSp add">
        <pc:chgData name="Dana Eileen Nichol" userId="aba8f731-a8b4-4886-9887-ec97d3937fb5" providerId="ADAL" clId="{C3ED2E98-FC73-4FD2-8ACD-30F856D45559}" dt="2018-07-30T14:16:02.187" v="2795" actId="20577"/>
        <pc:sldMkLst>
          <pc:docMk/>
          <pc:sldMk cId="803609661" sldId="399"/>
        </pc:sldMkLst>
        <pc:spChg chg="mod">
          <ac:chgData name="Dana Eileen Nichol" userId="aba8f731-a8b4-4886-9887-ec97d3937fb5" providerId="ADAL" clId="{C3ED2E98-FC73-4FD2-8ACD-30F856D45559}" dt="2018-07-30T14:14:44.536" v="2511" actId="20577"/>
          <ac:spMkLst>
            <pc:docMk/>
            <pc:sldMk cId="803609661" sldId="399"/>
            <ac:spMk id="2" creationId="{1A0FBE25-7977-4F14-929F-89A04E37BCFE}"/>
          </ac:spMkLst>
        </pc:spChg>
        <pc:spChg chg="mod">
          <ac:chgData name="Dana Eileen Nichol" userId="aba8f731-a8b4-4886-9887-ec97d3937fb5" providerId="ADAL" clId="{C3ED2E98-FC73-4FD2-8ACD-30F856D45559}" dt="2018-07-30T14:16:02.187" v="2795" actId="20577"/>
          <ac:spMkLst>
            <pc:docMk/>
            <pc:sldMk cId="803609661" sldId="399"/>
            <ac:spMk id="3" creationId="{7781A92C-BDF3-42BF-BFAA-4F0A530D8903}"/>
          </ac:spMkLst>
        </pc:spChg>
      </pc:sldChg>
      <pc:sldChg chg="addSp delSp modSp add">
        <pc:chgData name="Dana Eileen Nichol" userId="aba8f731-a8b4-4886-9887-ec97d3937fb5" providerId="ADAL" clId="{C3ED2E98-FC73-4FD2-8ACD-30F856D45559}" dt="2018-07-30T14:18:59.298" v="2970" actId="20577"/>
        <pc:sldMkLst>
          <pc:docMk/>
          <pc:sldMk cId="1318667034" sldId="400"/>
        </pc:sldMkLst>
        <pc:spChg chg="mod">
          <ac:chgData name="Dana Eileen Nichol" userId="aba8f731-a8b4-4886-9887-ec97d3937fb5" providerId="ADAL" clId="{C3ED2E98-FC73-4FD2-8ACD-30F856D45559}" dt="2018-07-30T14:16:22.994" v="2803" actId="20577"/>
          <ac:spMkLst>
            <pc:docMk/>
            <pc:sldMk cId="1318667034" sldId="400"/>
            <ac:spMk id="2" creationId="{1A0FBE25-7977-4F14-929F-89A04E37BCFE}"/>
          </ac:spMkLst>
        </pc:spChg>
        <pc:spChg chg="del">
          <ac:chgData name="Dana Eileen Nichol" userId="aba8f731-a8b4-4886-9887-ec97d3937fb5" providerId="ADAL" clId="{C3ED2E98-FC73-4FD2-8ACD-30F856D45559}" dt="2018-07-30T14:17:09.304" v="2805" actId="478"/>
          <ac:spMkLst>
            <pc:docMk/>
            <pc:sldMk cId="1318667034" sldId="400"/>
            <ac:spMk id="3" creationId="{7781A92C-BDF3-42BF-BFAA-4F0A530D8903}"/>
          </ac:spMkLst>
        </pc:spChg>
        <pc:spChg chg="add del mod">
          <ac:chgData name="Dana Eileen Nichol" userId="aba8f731-a8b4-4886-9887-ec97d3937fb5" providerId="ADAL" clId="{C3ED2E98-FC73-4FD2-8ACD-30F856D45559}" dt="2018-07-30T14:17:19.626" v="2806" actId="478"/>
          <ac:spMkLst>
            <pc:docMk/>
            <pc:sldMk cId="1318667034" sldId="400"/>
            <ac:spMk id="6" creationId="{4BBF5A0D-5024-4E3F-BB6F-81C0A6DF0F8F}"/>
          </ac:spMkLst>
        </pc:spChg>
        <pc:graphicFrameChg chg="add mod">
          <ac:chgData name="Dana Eileen Nichol" userId="aba8f731-a8b4-4886-9887-ec97d3937fb5" providerId="ADAL" clId="{C3ED2E98-FC73-4FD2-8ACD-30F856D45559}" dt="2018-07-30T14:18:59.298" v="2970" actId="20577"/>
          <ac:graphicFrameMkLst>
            <pc:docMk/>
            <pc:sldMk cId="1318667034" sldId="400"/>
            <ac:graphicFrameMk id="4" creationId="{6C8621D4-F443-4A93-9A6D-9B1EFA701ECB}"/>
          </ac:graphicFrameMkLst>
        </pc:graphicFrameChg>
      </pc:sldChg>
      <pc:sldChg chg="del">
        <pc:chgData name="Dana Eileen Nichol" userId="aba8f731-a8b4-4886-9887-ec97d3937fb5" providerId="ADAL" clId="{C3ED2E98-FC73-4FD2-8ACD-30F856D45559}" dt="2018-07-30T13:03:27.607" v="1080" actId="2696"/>
        <pc:sldMkLst>
          <pc:docMk/>
          <pc:sldMk cId="3689821307" sldId="436"/>
        </pc:sldMkLst>
      </pc:sldChg>
      <pc:sldChg chg="del">
        <pc:chgData name="Dana Eileen Nichol" userId="aba8f731-a8b4-4886-9887-ec97d3937fb5" providerId="ADAL" clId="{C3ED2E98-FC73-4FD2-8ACD-30F856D45559}" dt="2018-07-30T12:54:02.379" v="46" actId="2696"/>
        <pc:sldMkLst>
          <pc:docMk/>
          <pc:sldMk cId="811333763" sldId="454"/>
        </pc:sldMkLst>
      </pc:sldChg>
      <pc:sldChg chg="del">
        <pc:chgData name="Dana Eileen Nichol" userId="aba8f731-a8b4-4886-9887-ec97d3937fb5" providerId="ADAL" clId="{C3ED2E98-FC73-4FD2-8ACD-30F856D45559}" dt="2018-07-30T13:03:27.491" v="1069" actId="2696"/>
        <pc:sldMkLst>
          <pc:docMk/>
          <pc:sldMk cId="1111850689" sldId="456"/>
        </pc:sldMkLst>
      </pc:sldChg>
      <pc:sldChg chg="del">
        <pc:chgData name="Dana Eileen Nichol" userId="aba8f731-a8b4-4886-9887-ec97d3937fb5" providerId="ADAL" clId="{C3ED2E98-FC73-4FD2-8ACD-30F856D45559}" dt="2018-07-30T13:03:27.502" v="1070" actId="2696"/>
        <pc:sldMkLst>
          <pc:docMk/>
          <pc:sldMk cId="94344231" sldId="457"/>
        </pc:sldMkLst>
      </pc:sldChg>
      <pc:sldChg chg="del">
        <pc:chgData name="Dana Eileen Nichol" userId="aba8f731-a8b4-4886-9887-ec97d3937fb5" providerId="ADAL" clId="{C3ED2E98-FC73-4FD2-8ACD-30F856D45559}" dt="2018-07-30T13:03:27.530" v="1072" actId="2696"/>
        <pc:sldMkLst>
          <pc:docMk/>
          <pc:sldMk cId="748674008" sldId="458"/>
        </pc:sldMkLst>
      </pc:sldChg>
      <pc:sldChg chg="del">
        <pc:chgData name="Dana Eileen Nichol" userId="aba8f731-a8b4-4886-9887-ec97d3937fb5" providerId="ADAL" clId="{C3ED2E98-FC73-4FD2-8ACD-30F856D45559}" dt="2018-07-30T13:03:27.459" v="1067" actId="2696"/>
        <pc:sldMkLst>
          <pc:docMk/>
          <pc:sldMk cId="1724083337" sldId="460"/>
        </pc:sldMkLst>
      </pc:sldChg>
      <pc:sldChg chg="del">
        <pc:chgData name="Dana Eileen Nichol" userId="aba8f731-a8b4-4886-9887-ec97d3937fb5" providerId="ADAL" clId="{C3ED2E98-FC73-4FD2-8ACD-30F856D45559}" dt="2018-07-30T13:03:27.476" v="1068" actId="2696"/>
        <pc:sldMkLst>
          <pc:docMk/>
          <pc:sldMk cId="1335192913" sldId="462"/>
        </pc:sldMkLst>
      </pc:sldChg>
      <pc:sldChg chg="del">
        <pc:chgData name="Dana Eileen Nichol" userId="aba8f731-a8b4-4886-9887-ec97d3937fb5" providerId="ADAL" clId="{C3ED2E98-FC73-4FD2-8ACD-30F856D45559}" dt="2018-07-30T13:03:27.575" v="1077" actId="2696"/>
        <pc:sldMkLst>
          <pc:docMk/>
          <pc:sldMk cId="3402343932" sldId="469"/>
        </pc:sldMkLst>
      </pc:sldChg>
      <pc:sldChg chg="del">
        <pc:chgData name="Dana Eileen Nichol" userId="aba8f731-a8b4-4886-9887-ec97d3937fb5" providerId="ADAL" clId="{C3ED2E98-FC73-4FD2-8ACD-30F856D45559}" dt="2018-07-30T13:03:27.540" v="1073" actId="2696"/>
        <pc:sldMkLst>
          <pc:docMk/>
          <pc:sldMk cId="772018900" sldId="470"/>
        </pc:sldMkLst>
      </pc:sldChg>
      <pc:sldChg chg="del">
        <pc:chgData name="Dana Eileen Nichol" userId="aba8f731-a8b4-4886-9887-ec97d3937fb5" providerId="ADAL" clId="{C3ED2E98-FC73-4FD2-8ACD-30F856D45559}" dt="2018-07-30T13:03:27.547" v="1074" actId="2696"/>
        <pc:sldMkLst>
          <pc:docMk/>
          <pc:sldMk cId="4007477186" sldId="471"/>
        </pc:sldMkLst>
      </pc:sldChg>
      <pc:sldChg chg="del">
        <pc:chgData name="Dana Eileen Nichol" userId="aba8f731-a8b4-4886-9887-ec97d3937fb5" providerId="ADAL" clId="{C3ED2E98-FC73-4FD2-8ACD-30F856D45559}" dt="2018-07-30T13:03:27.557" v="1075" actId="2696"/>
        <pc:sldMkLst>
          <pc:docMk/>
          <pc:sldMk cId="3555191469" sldId="472"/>
        </pc:sldMkLst>
      </pc:sldChg>
      <pc:sldChg chg="del">
        <pc:chgData name="Dana Eileen Nichol" userId="aba8f731-a8b4-4886-9887-ec97d3937fb5" providerId="ADAL" clId="{C3ED2E98-FC73-4FD2-8ACD-30F856D45559}" dt="2018-07-30T13:03:27.567" v="1076" actId="2696"/>
        <pc:sldMkLst>
          <pc:docMk/>
          <pc:sldMk cId="1765905989" sldId="473"/>
        </pc:sldMkLst>
      </pc:sldChg>
      <pc:sldChg chg="del">
        <pc:chgData name="Dana Eileen Nichol" userId="aba8f731-a8b4-4886-9887-ec97d3937fb5" providerId="ADAL" clId="{C3ED2E98-FC73-4FD2-8ACD-30F856D45559}" dt="2018-07-30T13:03:27.517" v="1071" actId="2696"/>
        <pc:sldMkLst>
          <pc:docMk/>
          <pc:sldMk cId="4216556205" sldId="4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BE625-9843-4C1D-8909-0DECE6952EB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FA22FD9-A841-493A-A692-48565D85A794}">
      <dgm:prSet phldrT="[Text]"/>
      <dgm:spPr/>
      <dgm:t>
        <a:bodyPr/>
        <a:lstStyle/>
        <a:p>
          <a:r>
            <a:rPr lang="en-US" dirty="0"/>
            <a:t>Buying Dept(s)</a:t>
          </a:r>
        </a:p>
      </dgm:t>
    </dgm:pt>
    <dgm:pt modelId="{EB1383C3-EB82-474E-92EE-DABAD4C02197}" type="parTrans" cxnId="{51C7E138-3562-4A30-996A-8B419208E70C}">
      <dgm:prSet/>
      <dgm:spPr/>
      <dgm:t>
        <a:bodyPr/>
        <a:lstStyle/>
        <a:p>
          <a:endParaRPr lang="en-US"/>
        </a:p>
      </dgm:t>
    </dgm:pt>
    <dgm:pt modelId="{17AA3174-5BAE-4696-BD4E-7A2C82002616}" type="sibTrans" cxnId="{51C7E138-3562-4A30-996A-8B419208E70C}">
      <dgm:prSet/>
      <dgm:spPr/>
      <dgm:t>
        <a:bodyPr/>
        <a:lstStyle/>
        <a:p>
          <a:endParaRPr lang="en-US"/>
        </a:p>
      </dgm:t>
    </dgm:pt>
    <dgm:pt modelId="{0AF174AE-57F2-4551-A045-058118FD190F}">
      <dgm:prSet phldrT="[Text]"/>
      <dgm:spPr/>
      <dgm:t>
        <a:bodyPr/>
        <a:lstStyle/>
        <a:p>
          <a:r>
            <a:rPr lang="en-US" dirty="0"/>
            <a:t>Request goods or services</a:t>
          </a:r>
        </a:p>
      </dgm:t>
    </dgm:pt>
    <dgm:pt modelId="{54E21C19-32AC-44C8-B137-E28908D5DF69}" type="parTrans" cxnId="{E16D6A36-8243-4A17-8FB2-AB66E51E4D79}">
      <dgm:prSet/>
      <dgm:spPr/>
      <dgm:t>
        <a:bodyPr/>
        <a:lstStyle/>
        <a:p>
          <a:endParaRPr lang="en-US"/>
        </a:p>
      </dgm:t>
    </dgm:pt>
    <dgm:pt modelId="{CD127AB8-CA47-4915-93D6-E4ECDDC739AE}" type="sibTrans" cxnId="{E16D6A36-8243-4A17-8FB2-AB66E51E4D79}">
      <dgm:prSet/>
      <dgm:spPr/>
      <dgm:t>
        <a:bodyPr/>
        <a:lstStyle/>
        <a:p>
          <a:endParaRPr lang="en-US"/>
        </a:p>
      </dgm:t>
    </dgm:pt>
    <dgm:pt modelId="{260B1D20-1561-4794-8D56-0A9E5AF65F47}">
      <dgm:prSet phldrT="[Text]"/>
      <dgm:spPr/>
      <dgm:t>
        <a:bodyPr/>
        <a:lstStyle/>
        <a:p>
          <a:r>
            <a:rPr lang="en-US" dirty="0"/>
            <a:t>Selling Dept</a:t>
          </a:r>
        </a:p>
      </dgm:t>
    </dgm:pt>
    <dgm:pt modelId="{998A524B-BE93-456E-8646-F698A9747520}" type="parTrans" cxnId="{035B2E87-93F5-4435-8966-E6D2CF202046}">
      <dgm:prSet/>
      <dgm:spPr/>
      <dgm:t>
        <a:bodyPr/>
        <a:lstStyle/>
        <a:p>
          <a:endParaRPr lang="en-US"/>
        </a:p>
      </dgm:t>
    </dgm:pt>
    <dgm:pt modelId="{CE6EAECC-6B84-4977-81B4-2BE53837F401}" type="sibTrans" cxnId="{035B2E87-93F5-4435-8966-E6D2CF202046}">
      <dgm:prSet/>
      <dgm:spPr/>
      <dgm:t>
        <a:bodyPr/>
        <a:lstStyle/>
        <a:p>
          <a:endParaRPr lang="en-US"/>
        </a:p>
      </dgm:t>
    </dgm:pt>
    <dgm:pt modelId="{F09D7134-3DC2-4C6B-AFF9-42B849EE2862}">
      <dgm:prSet phldrT="[Text]"/>
      <dgm:spPr/>
      <dgm:t>
        <a:bodyPr/>
        <a:lstStyle/>
        <a:p>
          <a:r>
            <a:rPr lang="en-US" dirty="0"/>
            <a:t>Provide goods or services</a:t>
          </a:r>
        </a:p>
      </dgm:t>
    </dgm:pt>
    <dgm:pt modelId="{8B39B36D-E109-4909-AB5C-1EE684538E54}" type="parTrans" cxnId="{F3118EC2-5390-4466-8F31-6AAAD2C22CF1}">
      <dgm:prSet/>
      <dgm:spPr/>
      <dgm:t>
        <a:bodyPr/>
        <a:lstStyle/>
        <a:p>
          <a:endParaRPr lang="en-US"/>
        </a:p>
      </dgm:t>
    </dgm:pt>
    <dgm:pt modelId="{6BC0B79B-CF81-4A8E-99CC-0ADC2B1A7706}" type="sibTrans" cxnId="{F3118EC2-5390-4466-8F31-6AAAD2C22CF1}">
      <dgm:prSet/>
      <dgm:spPr/>
      <dgm:t>
        <a:bodyPr/>
        <a:lstStyle/>
        <a:p>
          <a:endParaRPr lang="en-US"/>
        </a:p>
      </dgm:t>
    </dgm:pt>
    <dgm:pt modelId="{6E4D8691-8234-44A2-A7FC-AEF9EC84B97A}">
      <dgm:prSet phldrT="[Text]"/>
      <dgm:spPr/>
      <dgm:t>
        <a:bodyPr/>
        <a:lstStyle/>
        <a:p>
          <a:r>
            <a:rPr lang="en-US" dirty="0"/>
            <a:t>Document final cost</a:t>
          </a:r>
        </a:p>
      </dgm:t>
    </dgm:pt>
    <dgm:pt modelId="{417672BE-C106-41A1-BD42-F4F53274DA93}" type="parTrans" cxnId="{2F5B98D0-384A-43A1-A93B-9CDC4347856F}">
      <dgm:prSet/>
      <dgm:spPr/>
      <dgm:t>
        <a:bodyPr/>
        <a:lstStyle/>
        <a:p>
          <a:endParaRPr lang="en-US"/>
        </a:p>
      </dgm:t>
    </dgm:pt>
    <dgm:pt modelId="{FD9E6CD6-818D-4F02-873E-CA6314DBE527}" type="sibTrans" cxnId="{2F5B98D0-384A-43A1-A93B-9CDC4347856F}">
      <dgm:prSet/>
      <dgm:spPr/>
      <dgm:t>
        <a:bodyPr/>
        <a:lstStyle/>
        <a:p>
          <a:endParaRPr lang="en-US"/>
        </a:p>
      </dgm:t>
    </dgm:pt>
    <dgm:pt modelId="{E1D17EC1-038B-494A-873E-B03CE29BFC6D}">
      <dgm:prSet phldrT="[Text]"/>
      <dgm:spPr/>
      <dgm:t>
        <a:bodyPr/>
        <a:lstStyle/>
        <a:p>
          <a:r>
            <a:rPr lang="en-US" dirty="0"/>
            <a:t>Create journal (online or in spreadsheet)</a:t>
          </a:r>
        </a:p>
      </dgm:t>
    </dgm:pt>
    <dgm:pt modelId="{EBD7EA57-3995-4DA5-BAEF-8A4D4109B863}" type="parTrans" cxnId="{4C9B1B67-112A-4B24-87C0-1A783E71DB39}">
      <dgm:prSet/>
      <dgm:spPr/>
      <dgm:t>
        <a:bodyPr/>
        <a:lstStyle/>
        <a:p>
          <a:endParaRPr lang="en-US"/>
        </a:p>
      </dgm:t>
    </dgm:pt>
    <dgm:pt modelId="{CA1C6C09-5BBC-4A5A-81A8-455444CC0FE0}" type="sibTrans" cxnId="{4C9B1B67-112A-4B24-87C0-1A783E71DB39}">
      <dgm:prSet/>
      <dgm:spPr/>
      <dgm:t>
        <a:bodyPr/>
        <a:lstStyle/>
        <a:p>
          <a:endParaRPr lang="en-US"/>
        </a:p>
      </dgm:t>
    </dgm:pt>
    <dgm:pt modelId="{3FB9203B-65CA-4639-935C-F8C224197134}">
      <dgm:prSet phldrT="[Text]"/>
      <dgm:spPr/>
      <dgm:t>
        <a:bodyPr/>
        <a:lstStyle/>
        <a:p>
          <a:endParaRPr lang="en-US" dirty="0"/>
        </a:p>
      </dgm:t>
    </dgm:pt>
    <dgm:pt modelId="{B7C10E8A-6C64-42BB-83A1-2C6A4185FB94}" type="parTrans" cxnId="{97FB9AFD-771F-45D4-B0A3-5718D500FBC6}">
      <dgm:prSet/>
      <dgm:spPr/>
      <dgm:t>
        <a:bodyPr/>
        <a:lstStyle/>
        <a:p>
          <a:endParaRPr lang="en-US"/>
        </a:p>
      </dgm:t>
    </dgm:pt>
    <dgm:pt modelId="{6C951D95-1AA7-432D-B5A0-6CA6B42B3D1A}" type="sibTrans" cxnId="{97FB9AFD-771F-45D4-B0A3-5718D500FBC6}">
      <dgm:prSet/>
      <dgm:spPr/>
      <dgm:t>
        <a:bodyPr/>
        <a:lstStyle/>
        <a:p>
          <a:endParaRPr lang="en-US"/>
        </a:p>
      </dgm:t>
    </dgm:pt>
    <dgm:pt modelId="{93E956A6-23EA-43A3-B9C6-CE35138FC67A}">
      <dgm:prSet phldrT="[Text]"/>
      <dgm:spPr/>
      <dgm:t>
        <a:bodyPr/>
        <a:lstStyle/>
        <a:p>
          <a:endParaRPr lang="en-US" dirty="0"/>
        </a:p>
      </dgm:t>
    </dgm:pt>
    <dgm:pt modelId="{69401177-FF62-4BC2-8E41-37CE698EBB1A}" type="parTrans" cxnId="{4C1EFB40-DB88-402C-A2EA-8A48F65E4E90}">
      <dgm:prSet/>
      <dgm:spPr/>
      <dgm:t>
        <a:bodyPr/>
        <a:lstStyle/>
        <a:p>
          <a:endParaRPr lang="en-US"/>
        </a:p>
      </dgm:t>
    </dgm:pt>
    <dgm:pt modelId="{FFBD41D7-EA78-48CD-8FC3-14C66FCDFA0C}" type="sibTrans" cxnId="{4C1EFB40-DB88-402C-A2EA-8A48F65E4E90}">
      <dgm:prSet/>
      <dgm:spPr/>
      <dgm:t>
        <a:bodyPr/>
        <a:lstStyle/>
        <a:p>
          <a:endParaRPr lang="en-US"/>
        </a:p>
      </dgm:t>
    </dgm:pt>
    <dgm:pt modelId="{906289DF-4006-4628-A1F5-D584EB9FB2E3}" type="pres">
      <dgm:prSet presAssocID="{F73BE625-9843-4C1D-8909-0DECE6952E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08BEB1-FD71-4BFA-970A-5849D9C18DF8}" type="pres">
      <dgm:prSet presAssocID="{8FA22FD9-A841-493A-A692-48565D85A794}" presName="linNode" presStyleCnt="0"/>
      <dgm:spPr/>
    </dgm:pt>
    <dgm:pt modelId="{55AE8FAF-14AA-4461-AB65-DCF824A76D05}" type="pres">
      <dgm:prSet presAssocID="{8FA22FD9-A841-493A-A692-48565D85A79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157D2-FBB7-4297-B879-D082D3F57557}" type="pres">
      <dgm:prSet presAssocID="{8FA22FD9-A841-493A-A692-48565D85A79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EBB67-A5A4-43FB-91EF-B9EA7C97DEFD}" type="pres">
      <dgm:prSet presAssocID="{17AA3174-5BAE-4696-BD4E-7A2C82002616}" presName="spacing" presStyleCnt="0"/>
      <dgm:spPr/>
    </dgm:pt>
    <dgm:pt modelId="{7D79F3D6-66CC-429B-BDC3-108D12C4357C}" type="pres">
      <dgm:prSet presAssocID="{260B1D20-1561-4794-8D56-0A9E5AF65F47}" presName="linNode" presStyleCnt="0"/>
      <dgm:spPr/>
    </dgm:pt>
    <dgm:pt modelId="{C126A926-270E-4D54-849D-42E925EEF066}" type="pres">
      <dgm:prSet presAssocID="{260B1D20-1561-4794-8D56-0A9E5AF65F4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FAB6C-92A9-4AA4-9A28-62DE27ECD69A}" type="pres">
      <dgm:prSet presAssocID="{260B1D20-1561-4794-8D56-0A9E5AF65F4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5F16CB-F6C2-4EA0-A15F-B1537FF61A76}" type="presOf" srcId="{93E956A6-23EA-43A3-B9C6-CE35138FC67A}" destId="{FAA157D2-FBB7-4297-B879-D082D3F57557}" srcOrd="0" destOrd="1" presId="urn:microsoft.com/office/officeart/2005/8/layout/vList6"/>
    <dgm:cxn modelId="{677F3078-2258-4C7A-AD2A-296003810F66}" type="presOf" srcId="{F73BE625-9843-4C1D-8909-0DECE6952EB6}" destId="{906289DF-4006-4628-A1F5-D584EB9FB2E3}" srcOrd="0" destOrd="0" presId="urn:microsoft.com/office/officeart/2005/8/layout/vList6"/>
    <dgm:cxn modelId="{138D6D49-301E-425B-9E80-B7D4AC2ED922}" type="presOf" srcId="{0AF174AE-57F2-4551-A045-058118FD190F}" destId="{FAA157D2-FBB7-4297-B879-D082D3F57557}" srcOrd="0" destOrd="2" presId="urn:microsoft.com/office/officeart/2005/8/layout/vList6"/>
    <dgm:cxn modelId="{F3118EC2-5390-4466-8F31-6AAAD2C22CF1}" srcId="{260B1D20-1561-4794-8D56-0A9E5AF65F47}" destId="{F09D7134-3DC2-4C6B-AFF9-42B849EE2862}" srcOrd="0" destOrd="0" parTransId="{8B39B36D-E109-4909-AB5C-1EE684538E54}" sibTransId="{6BC0B79B-CF81-4A8E-99CC-0ADC2B1A7706}"/>
    <dgm:cxn modelId="{51C7E138-3562-4A30-996A-8B419208E70C}" srcId="{F73BE625-9843-4C1D-8909-0DECE6952EB6}" destId="{8FA22FD9-A841-493A-A692-48565D85A794}" srcOrd="0" destOrd="0" parTransId="{EB1383C3-EB82-474E-92EE-DABAD4C02197}" sibTransId="{17AA3174-5BAE-4696-BD4E-7A2C82002616}"/>
    <dgm:cxn modelId="{49B485BC-DD98-4AB2-AC7E-FBBB3D4CE126}" type="presOf" srcId="{6E4D8691-8234-44A2-A7FC-AEF9EC84B97A}" destId="{9D7FAB6C-92A9-4AA4-9A28-62DE27ECD69A}" srcOrd="0" destOrd="1" presId="urn:microsoft.com/office/officeart/2005/8/layout/vList6"/>
    <dgm:cxn modelId="{62DCFDD3-F921-4804-BC11-34971EAA27B4}" type="presOf" srcId="{8FA22FD9-A841-493A-A692-48565D85A794}" destId="{55AE8FAF-14AA-4461-AB65-DCF824A76D05}" srcOrd="0" destOrd="0" presId="urn:microsoft.com/office/officeart/2005/8/layout/vList6"/>
    <dgm:cxn modelId="{4C9B1B67-112A-4B24-87C0-1A783E71DB39}" srcId="{260B1D20-1561-4794-8D56-0A9E5AF65F47}" destId="{E1D17EC1-038B-494A-873E-B03CE29BFC6D}" srcOrd="2" destOrd="0" parTransId="{EBD7EA57-3995-4DA5-BAEF-8A4D4109B863}" sibTransId="{CA1C6C09-5BBC-4A5A-81A8-455444CC0FE0}"/>
    <dgm:cxn modelId="{4C1EFB40-DB88-402C-A2EA-8A48F65E4E90}" srcId="{8FA22FD9-A841-493A-A692-48565D85A794}" destId="{93E956A6-23EA-43A3-B9C6-CE35138FC67A}" srcOrd="1" destOrd="0" parTransId="{69401177-FF62-4BC2-8E41-37CE698EBB1A}" sibTransId="{FFBD41D7-EA78-48CD-8FC3-14C66FCDFA0C}"/>
    <dgm:cxn modelId="{E069F4A0-4E7C-4EF4-800E-AC1C8FE26047}" type="presOf" srcId="{260B1D20-1561-4794-8D56-0A9E5AF65F47}" destId="{C126A926-270E-4D54-849D-42E925EEF066}" srcOrd="0" destOrd="0" presId="urn:microsoft.com/office/officeart/2005/8/layout/vList6"/>
    <dgm:cxn modelId="{2F5B98D0-384A-43A1-A93B-9CDC4347856F}" srcId="{260B1D20-1561-4794-8D56-0A9E5AF65F47}" destId="{6E4D8691-8234-44A2-A7FC-AEF9EC84B97A}" srcOrd="1" destOrd="0" parTransId="{417672BE-C106-41A1-BD42-F4F53274DA93}" sibTransId="{FD9E6CD6-818D-4F02-873E-CA6314DBE527}"/>
    <dgm:cxn modelId="{BCD1822F-884A-40E5-A3FF-BF51FBFFDFBC}" type="presOf" srcId="{3FB9203B-65CA-4639-935C-F8C224197134}" destId="{FAA157D2-FBB7-4297-B879-D082D3F57557}" srcOrd="0" destOrd="0" presId="urn:microsoft.com/office/officeart/2005/8/layout/vList6"/>
    <dgm:cxn modelId="{E16D6A36-8243-4A17-8FB2-AB66E51E4D79}" srcId="{8FA22FD9-A841-493A-A692-48565D85A794}" destId="{0AF174AE-57F2-4551-A045-058118FD190F}" srcOrd="2" destOrd="0" parTransId="{54E21C19-32AC-44C8-B137-E28908D5DF69}" sibTransId="{CD127AB8-CA47-4915-93D6-E4ECDDC739AE}"/>
    <dgm:cxn modelId="{D2C76FBD-DC25-44FA-8069-AD57F024B2E2}" type="presOf" srcId="{E1D17EC1-038B-494A-873E-B03CE29BFC6D}" destId="{9D7FAB6C-92A9-4AA4-9A28-62DE27ECD69A}" srcOrd="0" destOrd="2" presId="urn:microsoft.com/office/officeart/2005/8/layout/vList6"/>
    <dgm:cxn modelId="{01805731-010D-4A75-95B2-993CA2455129}" type="presOf" srcId="{F09D7134-3DC2-4C6B-AFF9-42B849EE2862}" destId="{9D7FAB6C-92A9-4AA4-9A28-62DE27ECD69A}" srcOrd="0" destOrd="0" presId="urn:microsoft.com/office/officeart/2005/8/layout/vList6"/>
    <dgm:cxn modelId="{035B2E87-93F5-4435-8966-E6D2CF202046}" srcId="{F73BE625-9843-4C1D-8909-0DECE6952EB6}" destId="{260B1D20-1561-4794-8D56-0A9E5AF65F47}" srcOrd="1" destOrd="0" parTransId="{998A524B-BE93-456E-8646-F698A9747520}" sibTransId="{CE6EAECC-6B84-4977-81B4-2BE53837F401}"/>
    <dgm:cxn modelId="{97FB9AFD-771F-45D4-B0A3-5718D500FBC6}" srcId="{8FA22FD9-A841-493A-A692-48565D85A794}" destId="{3FB9203B-65CA-4639-935C-F8C224197134}" srcOrd="0" destOrd="0" parTransId="{B7C10E8A-6C64-42BB-83A1-2C6A4185FB94}" sibTransId="{6C951D95-1AA7-432D-B5A0-6CA6B42B3D1A}"/>
    <dgm:cxn modelId="{A76AFED1-D2A9-4F8D-A70E-E1A50A59F3D4}" type="presParOf" srcId="{906289DF-4006-4628-A1F5-D584EB9FB2E3}" destId="{FC08BEB1-FD71-4BFA-970A-5849D9C18DF8}" srcOrd="0" destOrd="0" presId="urn:microsoft.com/office/officeart/2005/8/layout/vList6"/>
    <dgm:cxn modelId="{A695913C-15AD-4277-AB90-487847FF088B}" type="presParOf" srcId="{FC08BEB1-FD71-4BFA-970A-5849D9C18DF8}" destId="{55AE8FAF-14AA-4461-AB65-DCF824A76D05}" srcOrd="0" destOrd="0" presId="urn:microsoft.com/office/officeart/2005/8/layout/vList6"/>
    <dgm:cxn modelId="{BF49E258-CA50-4AE6-BCD5-4FB9E703373B}" type="presParOf" srcId="{FC08BEB1-FD71-4BFA-970A-5849D9C18DF8}" destId="{FAA157D2-FBB7-4297-B879-D082D3F57557}" srcOrd="1" destOrd="0" presId="urn:microsoft.com/office/officeart/2005/8/layout/vList6"/>
    <dgm:cxn modelId="{012E9982-9EB5-47F3-9A5A-A320CE895082}" type="presParOf" srcId="{906289DF-4006-4628-A1F5-D584EB9FB2E3}" destId="{944EBB67-A5A4-43FB-91EF-B9EA7C97DEFD}" srcOrd="1" destOrd="0" presId="urn:microsoft.com/office/officeart/2005/8/layout/vList6"/>
    <dgm:cxn modelId="{92EAB0D4-B82B-4F28-80F9-0CC3EB979785}" type="presParOf" srcId="{906289DF-4006-4628-A1F5-D584EB9FB2E3}" destId="{7D79F3D6-66CC-429B-BDC3-108D12C4357C}" srcOrd="2" destOrd="0" presId="urn:microsoft.com/office/officeart/2005/8/layout/vList6"/>
    <dgm:cxn modelId="{3E7B002F-11D5-4C7C-BAF0-7D858234C0A7}" type="presParOf" srcId="{7D79F3D6-66CC-429B-BDC3-108D12C4357C}" destId="{C126A926-270E-4D54-849D-42E925EEF066}" srcOrd="0" destOrd="0" presId="urn:microsoft.com/office/officeart/2005/8/layout/vList6"/>
    <dgm:cxn modelId="{36230ED4-F58A-4005-9AEE-B51778A64D23}" type="presParOf" srcId="{7D79F3D6-66CC-429B-BDC3-108D12C4357C}" destId="{9D7FAB6C-92A9-4AA4-9A28-62DE27ECD6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157D2-FBB7-4297-B879-D082D3F57557}">
      <dsp:nvSpPr>
        <dsp:cNvPr id="0" name=""/>
        <dsp:cNvSpPr/>
      </dsp:nvSpPr>
      <dsp:spPr>
        <a:xfrm>
          <a:off x="3251199" y="661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Request goods or services</a:t>
          </a:r>
        </a:p>
      </dsp:txBody>
      <dsp:txXfrm>
        <a:off x="3251199" y="323122"/>
        <a:ext cx="3909417" cy="1934765"/>
      </dsp:txXfrm>
    </dsp:sp>
    <dsp:sp modelId="{55AE8FAF-14AA-4461-AB65-DCF824A76D05}">
      <dsp:nvSpPr>
        <dsp:cNvPr id="0" name=""/>
        <dsp:cNvSpPr/>
      </dsp:nvSpPr>
      <dsp:spPr>
        <a:xfrm>
          <a:off x="0" y="661"/>
          <a:ext cx="3251200" cy="25796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/>
            <a:t>Buying Dept(s)</a:t>
          </a:r>
        </a:p>
      </dsp:txBody>
      <dsp:txXfrm>
        <a:off x="125930" y="126591"/>
        <a:ext cx="2999340" cy="2327827"/>
      </dsp:txXfrm>
    </dsp:sp>
    <dsp:sp modelId="{9D7FAB6C-92A9-4AA4-9A28-62DE27ECD69A}">
      <dsp:nvSpPr>
        <dsp:cNvPr id="0" name=""/>
        <dsp:cNvSpPr/>
      </dsp:nvSpPr>
      <dsp:spPr>
        <a:xfrm>
          <a:off x="3251199" y="2838317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Provide goods or services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Document final cost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Create journal (online or in spreadsheet)</a:t>
          </a:r>
        </a:p>
      </dsp:txBody>
      <dsp:txXfrm>
        <a:off x="3251199" y="3160778"/>
        <a:ext cx="3909417" cy="1934765"/>
      </dsp:txXfrm>
    </dsp:sp>
    <dsp:sp modelId="{C126A926-270E-4D54-849D-42E925EEF066}">
      <dsp:nvSpPr>
        <dsp:cNvPr id="0" name=""/>
        <dsp:cNvSpPr/>
      </dsp:nvSpPr>
      <dsp:spPr>
        <a:xfrm>
          <a:off x="0" y="2838317"/>
          <a:ext cx="3251200" cy="25796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/>
            <a:t>Selling Dept</a:t>
          </a:r>
        </a:p>
      </dsp:txBody>
      <dsp:txXfrm>
        <a:off x="125930" y="2964247"/>
        <a:ext cx="2999340" cy="232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86CAD-D03A-4AD3-94E7-6FDDCE9A57E1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25E45-593D-448B-80C5-68B61B19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0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mtClean="0">
                <a:cs typeface="Calibri"/>
              </a:rPr>
              <a:t>Updated 11/04/2020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7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59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2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03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Symbol"/>
              <a:buNone/>
            </a:pPr>
            <a:endParaRPr lang="en-US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9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90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8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1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91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25E45-593D-448B-80C5-68B61B1946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E624676-81FB-42CB-962F-A584FBFCB3EB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9044" y="148798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1E7C9A-83DF-4F6C-858C-51045F3B891B}"/>
              </a:ext>
            </a:extLst>
          </p:cNvPr>
          <p:cNvSpPr/>
          <p:nvPr userDrawn="1"/>
        </p:nvSpPr>
        <p:spPr>
          <a:xfrm>
            <a:off x="0" y="5664776"/>
            <a:ext cx="12192000" cy="11932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Ins="457200" rtlCol="0" anchor="ctr"/>
          <a:lstStyle/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 website: onesource.uga.edu</a:t>
            </a:r>
          </a:p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email: </a:t>
            </a:r>
            <a:r>
              <a:rPr lang="en-US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onesource@uga.edu</a:t>
            </a:r>
          </a:p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service desk: 706-542-0202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5C5AC6-84D9-40A6-B9F8-DBD22224A4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63" y="5803321"/>
            <a:ext cx="2710704" cy="743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DB179D-F93D-4629-8906-EC52EB9CB8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492" y="403895"/>
            <a:ext cx="5843016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5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115" y="0"/>
            <a:ext cx="10515600" cy="9593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A69E-F24D-6445-884E-7EC76656071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E3D-F668-2249-ACB4-BCF73090E4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6117D6-DA18-4A42-BC85-4504DDA60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A69E-F24D-6445-884E-7EC76656071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E3D-F668-2249-ACB4-BCF73090E4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ACF018-6149-465E-8B8F-2FE42EFEF8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9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5" y="190504"/>
            <a:ext cx="10256520" cy="8497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79148"/>
            <a:ext cx="11080865" cy="45221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059C05-552E-467D-9BC3-D2E7B53521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2F17DC-F994-495C-801A-D327665F51A1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1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7962285-CB5A-4932-BA61-9BC611138B8D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03899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A69E-F24D-6445-884E-7EC76656071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7E3D-F668-2249-ACB4-BCF73090E4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A24F10-F1C8-4555-B3E5-3F729B1FDD4B}"/>
              </a:ext>
            </a:extLst>
          </p:cNvPr>
          <p:cNvSpPr/>
          <p:nvPr userDrawn="1"/>
        </p:nvSpPr>
        <p:spPr>
          <a:xfrm>
            <a:off x="0" y="5664776"/>
            <a:ext cx="12192000" cy="11932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Ins="457200" rtlCol="0" anchor="ctr"/>
          <a:lstStyle/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 website: onesource.uga.edu</a:t>
            </a:r>
          </a:p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email: </a:t>
            </a:r>
            <a:r>
              <a:rPr lang="en-US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onesource@uga.edu</a:t>
            </a:r>
          </a:p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service desk: 706-542-0202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14D6D8-CA9A-4683-8E47-70ACDC8ECD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63" y="5803321"/>
            <a:ext cx="2710704" cy="7432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3E9457E-9396-49FB-AD4B-61BE6E3243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4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114" y="237680"/>
            <a:ext cx="10322637" cy="8497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79147"/>
            <a:ext cx="5181600" cy="51964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279148"/>
            <a:ext cx="5181600" cy="5196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C64D3C-D7F4-444C-B5EB-399E70600C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432ACBA-5D41-4089-B961-D5F7B065D47C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115" y="220127"/>
            <a:ext cx="103739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15948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78027"/>
            <a:ext cx="5157787" cy="457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426" y="115948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426" y="1994654"/>
            <a:ext cx="5183188" cy="45557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203393-E6B8-4AB7-8046-42EB25CA65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8D329EB-3EDC-4BDE-B962-056E8F50EF69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115" y="199685"/>
            <a:ext cx="10340649" cy="8497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757531-7683-4069-8BB0-A65417BC71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CC1D0F-882F-4E6C-A96A-BFB76A6581A4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5EE29E-AEF6-402E-9F87-C1FD5BDF16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B1AD2C-1D8C-4857-BF00-9C19C83B58DE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7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383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0826"/>
            <a:ext cx="6172200" cy="57029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95550"/>
            <a:ext cx="3932237" cy="473825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431D4-569E-401F-9CAF-F75E8E21B1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CF73DF-CF3C-4753-86D0-BDB9BF57F8CF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8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58935EB-8EB6-45BE-928B-9BF69CBAAB15}"/>
              </a:ext>
            </a:extLst>
          </p:cNvPr>
          <p:cNvSpPr/>
          <p:nvPr userDrawn="1"/>
        </p:nvSpPr>
        <p:spPr>
          <a:xfrm>
            <a:off x="160423" y="190504"/>
            <a:ext cx="11871159" cy="6502399"/>
          </a:xfrm>
          <a:prstGeom prst="rect">
            <a:avLst/>
          </a:prstGeom>
          <a:noFill/>
          <a:ln w="25400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B948A-3D4D-423A-9D3C-BB6742E8A2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92FC77-32D7-45BE-B496-843979A449A4}"/>
              </a:ext>
            </a:extLst>
          </p:cNvPr>
          <p:cNvSpPr/>
          <p:nvPr userDrawn="1"/>
        </p:nvSpPr>
        <p:spPr>
          <a:xfrm>
            <a:off x="0" y="5664776"/>
            <a:ext cx="12192000" cy="11932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Ins="457200" rtlCol="0" anchor="ctr"/>
          <a:lstStyle/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 website: onesource.uga.edu</a:t>
            </a:r>
          </a:p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email: </a:t>
            </a:r>
            <a:r>
              <a:rPr lang="en-US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onesource@uga.edu</a:t>
            </a:r>
          </a:p>
          <a:p>
            <a:pPr algn="r"/>
            <a:r>
              <a:rPr lang="en-US">
                <a:latin typeface="Georgia" charset="0"/>
                <a:ea typeface="Georgia" charset="0"/>
                <a:cs typeface="Georgia" charset="0"/>
              </a:rPr>
              <a:t>service desk: 706-542-0202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C0B37FA-DB6F-4936-AA4E-983866639B11}"/>
              </a:ext>
            </a:extLst>
          </p:cNvPr>
          <p:cNvSpPr txBox="1">
            <a:spLocks/>
          </p:cNvSpPr>
          <p:nvPr userDrawn="1"/>
        </p:nvSpPr>
        <p:spPr>
          <a:xfrm>
            <a:off x="160418" y="210267"/>
            <a:ext cx="11871164" cy="84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BA0C2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latin typeface="Georgia" charset="0"/>
                <a:ea typeface="Georgia" charset="0"/>
                <a:cs typeface="Georgia" charset="0"/>
              </a:rPr>
              <a:t>Contact Us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24FCD7A-4E69-4A3E-A9BB-49DCF8299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80" y="1279149"/>
            <a:ext cx="5367130" cy="4215966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marL="0" lvl="0" indent="0">
              <a:buNone/>
            </a:pPr>
            <a:r>
              <a:rPr lang="en-US">
                <a:latin typeface="Georgia" panose="02040502050405020303" pitchFamily="18" charset="0"/>
              </a:rPr>
              <a:t>Edit Master text styles</a:t>
            </a:r>
          </a:p>
          <a:p>
            <a:pPr marL="0" lvl="1" indent="0">
              <a:buNone/>
            </a:pPr>
            <a:r>
              <a:rPr lang="en-US">
                <a:latin typeface="Georgia" panose="02040502050405020303" pitchFamily="18" charset="0"/>
              </a:rPr>
              <a:t>Second level</a:t>
            </a:r>
          </a:p>
          <a:p>
            <a:pPr marL="0" lvl="2" indent="0">
              <a:buNone/>
            </a:pPr>
            <a:r>
              <a:rPr lang="en-US">
                <a:latin typeface="Georgia" panose="02040502050405020303" pitchFamily="18" charset="0"/>
              </a:rPr>
              <a:t>Third level</a:t>
            </a:r>
          </a:p>
          <a:p>
            <a:pPr marL="0" lvl="3" indent="0">
              <a:buNone/>
            </a:pPr>
            <a:r>
              <a:rPr lang="en-US">
                <a:latin typeface="Georgia" panose="02040502050405020303" pitchFamily="18" charset="0"/>
              </a:rPr>
              <a:t>Fourth level</a:t>
            </a:r>
          </a:p>
          <a:p>
            <a:pPr marL="0" lvl="4" indent="0">
              <a:buNone/>
            </a:pPr>
            <a:r>
              <a:rPr lang="en-US">
                <a:latin typeface="Georgia" panose="02040502050405020303" pitchFamily="18" charset="0"/>
              </a:rPr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CA9912-2E42-4CE0-A54F-27B5B2D18C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022" y="1279149"/>
            <a:ext cx="4600340" cy="43716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9F3401-A35F-4D4F-9D53-90CDFAE41DF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63" y="5803321"/>
            <a:ext cx="2710704" cy="74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8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A69E-F24D-6445-884E-7EC76656071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7E3D-F668-2249-ACB4-BCF73090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A0C2F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nesource.uga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hyperlink" Target="mailto:onesource@ug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esource.uga.edu/_resources/files/documents/nature_account_rul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esource.uga.edu/resources/chart_of_accou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4463" y="2302761"/>
            <a:ext cx="11571050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latin typeface="Georgia" charset="0"/>
              </a:rPr>
              <a:t>Recording Intra-University Charges</a:t>
            </a:r>
            <a:endParaRPr lang="en-US" dirty="0">
              <a:solidFill>
                <a:srgbClr val="C00000"/>
              </a:solidFill>
            </a:endParaRPr>
          </a:p>
          <a:p>
            <a:pPr lvl="0" algn="ctr">
              <a:defRPr/>
            </a:pPr>
            <a:r>
              <a:rPr lang="en-US" sz="4400" dirty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UGA Financials Management System</a:t>
            </a:r>
            <a:endParaRPr lang="en-US" dirty="0"/>
          </a:p>
          <a:p>
            <a:pPr lvl="0" algn="ctr">
              <a:defRPr/>
            </a:pPr>
            <a:r>
              <a:rPr lang="en-US" sz="4400" dirty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General Ledger</a:t>
            </a:r>
          </a:p>
          <a:p>
            <a:pPr lvl="0" algn="ctr">
              <a:defRPr/>
            </a:pPr>
            <a:endParaRPr lang="en-US" sz="4400" dirty="0">
              <a:solidFill>
                <a:srgbClr val="BA0C2F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3" y="5803321"/>
            <a:ext cx="2710704" cy="743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492" y="403895"/>
            <a:ext cx="5843016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4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Auxiliary Services Lines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81AFEA-2389-49F6-A236-17E1F668D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602" y="1243990"/>
            <a:ext cx="9248212" cy="474940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9864AA-DAA5-4655-835B-B4A64E56D83D}"/>
              </a:ext>
            </a:extLst>
          </p:cNvPr>
          <p:cNvSpPr/>
          <p:nvPr/>
        </p:nvSpPr>
        <p:spPr>
          <a:xfrm>
            <a:off x="3874850" y="3054488"/>
            <a:ext cx="891702" cy="1128409"/>
          </a:xfrm>
          <a:prstGeom prst="roundRect">
            <a:avLst/>
          </a:prstGeom>
          <a:noFill/>
          <a:ln w="2857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Auxiliary Services – After Edit Journal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6F1249-4B9D-4010-9F9C-8C3B057FD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45" y="1040273"/>
            <a:ext cx="8823872" cy="551051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9864AA-DAA5-4655-835B-B4A64E56D83D}"/>
              </a:ext>
            </a:extLst>
          </p:cNvPr>
          <p:cNvSpPr/>
          <p:nvPr/>
        </p:nvSpPr>
        <p:spPr>
          <a:xfrm>
            <a:off x="1066799" y="3891064"/>
            <a:ext cx="8505218" cy="817123"/>
          </a:xfrm>
          <a:prstGeom prst="roundRect">
            <a:avLst/>
          </a:prstGeom>
          <a:noFill/>
          <a:ln w="2857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097F6D-66E5-4027-9142-1E71AEABCC9F}"/>
              </a:ext>
            </a:extLst>
          </p:cNvPr>
          <p:cNvSpPr txBox="1"/>
          <p:nvPr/>
        </p:nvSpPr>
        <p:spPr>
          <a:xfrm rot="10800000" flipV="1">
            <a:off x="9639129" y="1659463"/>
            <a:ext cx="22128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system automatically adds new rows after the Editing </a:t>
            </a:r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Journal </a:t>
            </a:r>
            <a:r>
              <a:rPr lang="en-US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 is complete in order to </a:t>
            </a:r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balance </a:t>
            </a:r>
            <a:r>
              <a:rPr lang="en-US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cash when transactions are crossing Funds.</a:t>
            </a:r>
            <a:endParaRPr lang="en-US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Auxiliary Services Lines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92DCB4-DF87-4A74-BFA7-0334AD30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9974"/>
            <a:ext cx="11080865" cy="2587557"/>
          </a:xfrm>
        </p:spPr>
        <p:txBody>
          <a:bodyPr>
            <a:normAutofit/>
          </a:bodyPr>
          <a:lstStyle/>
          <a:p>
            <a:r>
              <a:rPr lang="en-US" dirty="0"/>
              <a:t>The Reference field should include the invoice number</a:t>
            </a:r>
          </a:p>
          <a:p>
            <a:r>
              <a:rPr lang="en-US" dirty="0"/>
              <a:t>The Journal Line Description should describe the services</a:t>
            </a:r>
          </a:p>
          <a:p>
            <a:pPr lvl="1"/>
            <a:r>
              <a:rPr lang="en-US" dirty="0"/>
              <a:t>Unit providing services (abbreviated)</a:t>
            </a:r>
          </a:p>
          <a:p>
            <a:pPr lvl="1"/>
            <a:r>
              <a:rPr lang="en-US" dirty="0"/>
              <a:t>Services provided</a:t>
            </a:r>
          </a:p>
          <a:p>
            <a:pPr lvl="1"/>
            <a:r>
              <a:rPr lang="en-US" dirty="0"/>
              <a:t>Month provided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7813D-1C64-43B7-B5E7-B1E44E375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609" y="1040272"/>
            <a:ext cx="7207401" cy="31622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E5F04B-AA9A-4245-B7CD-2D5307E14E71}"/>
              </a:ext>
            </a:extLst>
          </p:cNvPr>
          <p:cNvSpPr txBox="1"/>
          <p:nvPr/>
        </p:nvSpPr>
        <p:spPr>
          <a:xfrm rot="10800000" flipV="1">
            <a:off x="8896871" y="3100458"/>
            <a:ext cx="2212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System inserts description of added lines</a:t>
            </a:r>
          </a:p>
        </p:txBody>
      </p:sp>
    </p:spTree>
    <p:extLst>
      <p:ext uri="{BB962C8B-B14F-4D97-AF65-F5344CB8AC3E}">
        <p14:creationId xmlns:p14="http://schemas.microsoft.com/office/powerpoint/2010/main" val="129351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711" y="859824"/>
            <a:ext cx="8143875" cy="5410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BD053-A82A-4DB1-A844-2215476D2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5" y="190504"/>
            <a:ext cx="10256520" cy="849769"/>
          </a:xfrm>
        </p:spPr>
        <p:txBody>
          <a:bodyPr>
            <a:normAutofit/>
          </a:bodyPr>
          <a:lstStyle/>
          <a:p>
            <a:r>
              <a:rPr lang="en-US" dirty="0"/>
              <a:t>Other Sales and Service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F60FC-6602-42B9-8E4A-999991FC2F2F}"/>
              </a:ext>
            </a:extLst>
          </p:cNvPr>
          <p:cNvSpPr txBox="1"/>
          <p:nvPr/>
        </p:nvSpPr>
        <p:spPr>
          <a:xfrm rot="10800000" flipV="1">
            <a:off x="9376202" y="1436451"/>
            <a:ext cx="2485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Enter details about the services rendered in the Long Description field.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25C16-076C-4C1D-92D8-FA0F48AC869D}"/>
              </a:ext>
            </a:extLst>
          </p:cNvPr>
          <p:cNvSpPr txBox="1"/>
          <p:nvPr/>
        </p:nvSpPr>
        <p:spPr>
          <a:xfrm rot="10800000" flipV="1">
            <a:off x="709347" y="3564924"/>
            <a:ext cx="2485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Attachments: Include a copy of the </a:t>
            </a:r>
            <a:r>
              <a:rPr lang="en-US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invoice and other documentation, if necessary</a:t>
            </a:r>
            <a:endParaRPr lang="en-US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2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294" y="1040273"/>
            <a:ext cx="9848850" cy="4505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Sales and Services </a:t>
            </a:r>
            <a:r>
              <a:rPr lang="en-US" dirty="0" err="1"/>
              <a:t>ChartFields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9864AA-DAA5-4655-835B-B4A64E56D83D}"/>
              </a:ext>
            </a:extLst>
          </p:cNvPr>
          <p:cNvSpPr/>
          <p:nvPr/>
        </p:nvSpPr>
        <p:spPr>
          <a:xfrm>
            <a:off x="4312507" y="2755557"/>
            <a:ext cx="630195" cy="840260"/>
          </a:xfrm>
          <a:prstGeom prst="roundRect">
            <a:avLst/>
          </a:prstGeom>
          <a:noFill/>
          <a:ln w="2857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1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Sales and Services Line Description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92DCB4-DF87-4A74-BFA7-0334AD30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9974"/>
            <a:ext cx="11080865" cy="2587557"/>
          </a:xfrm>
        </p:spPr>
        <p:txBody>
          <a:bodyPr>
            <a:normAutofit/>
          </a:bodyPr>
          <a:lstStyle/>
          <a:p>
            <a:r>
              <a:rPr lang="en-US" dirty="0"/>
              <a:t>The Reference field should include the invoice number</a:t>
            </a:r>
          </a:p>
          <a:p>
            <a:r>
              <a:rPr lang="en-US" dirty="0"/>
              <a:t>The Journal Line Description should describe the services</a:t>
            </a:r>
          </a:p>
          <a:p>
            <a:pPr lvl="1"/>
            <a:r>
              <a:rPr lang="en-US" dirty="0"/>
              <a:t>Unit providing services (abbreviated)</a:t>
            </a:r>
          </a:p>
          <a:p>
            <a:pPr lvl="1"/>
            <a:r>
              <a:rPr lang="en-US" dirty="0"/>
              <a:t>Services provided</a:t>
            </a:r>
          </a:p>
          <a:p>
            <a:pPr lvl="1"/>
            <a:r>
              <a:rPr lang="en-US" dirty="0"/>
              <a:t>Month provided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493" y="1178482"/>
            <a:ext cx="3496962" cy="29930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039" y="1198604"/>
            <a:ext cx="1749454" cy="295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70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>
                <a:latin typeface="Georgia" panose="02040502050405020303" pitchFamily="18" charset="0"/>
              </a:rPr>
              <a:t>Project Information</a:t>
            </a:r>
          </a:p>
          <a:p>
            <a:pPr marL="0" indent="0">
              <a:buNone/>
            </a:pPr>
            <a:r>
              <a:rPr lang="en-US" sz="2400">
                <a:solidFill>
                  <a:srgbClr val="C00000"/>
                </a:solidFill>
                <a:latin typeface="Georgia" panose="02040502050405020303" pitchFamily="18" charset="0"/>
                <a:hlinkClick r:id="rId3"/>
              </a:rPr>
              <a:t>onesource.uga.edu</a:t>
            </a:r>
            <a:endParaRPr lang="en-US" sz="240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  <a:latin typeface="Georgia" panose="02040502050405020303" pitchFamily="18" charset="0"/>
              </a:rPr>
              <a:t>OneSource Service Desk</a:t>
            </a:r>
          </a:p>
          <a:p>
            <a:pPr marL="0" indent="0">
              <a:buNone/>
            </a:pPr>
            <a:r>
              <a:rPr lang="en-US" sz="2400">
                <a:latin typeface="Georgia" panose="02040502050405020303" pitchFamily="18" charset="0"/>
                <a:hlinkClick r:id="rId4"/>
              </a:rPr>
              <a:t>onesource@uga.edu</a:t>
            </a:r>
            <a:endParaRPr lang="en-US" sz="240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>
                <a:latin typeface="Georgia" panose="02040502050405020303" pitchFamily="18" charset="0"/>
              </a:rPr>
              <a:t>706-542-0202</a:t>
            </a:r>
          </a:p>
          <a:p>
            <a:pPr marL="0" indent="0">
              <a:buNone/>
            </a:pPr>
            <a:endParaRPr lang="en-US">
              <a:latin typeface="Georgia" panose="02040502050405020303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459" b="-1"/>
          <a:stretch/>
        </p:blipFill>
        <p:spPr>
          <a:xfrm>
            <a:off x="838200" y="-247721"/>
            <a:ext cx="749915" cy="10886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77" y="1279149"/>
            <a:ext cx="4554441" cy="437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8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BE25-7977-4F14-929F-89A04E37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Intra-University Charges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1A92C-BDF3-42BF-BFAA-4F0A530D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Intra-University Charges are created when one University Department buys and sells goods to another University Department. </a:t>
            </a:r>
          </a:p>
          <a:p>
            <a:r>
              <a:rPr lang="en-US" dirty="0"/>
              <a:t>These are entered like other general ledger journals with the exception of the information provided in this document. </a:t>
            </a:r>
          </a:p>
        </p:txBody>
      </p:sp>
    </p:spTree>
    <p:extLst>
      <p:ext uri="{BB962C8B-B14F-4D97-AF65-F5344CB8AC3E}">
        <p14:creationId xmlns:p14="http://schemas.microsoft.com/office/powerpoint/2010/main" val="80360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BE25-7977-4F14-929F-89A04E37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Intra-University Process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C8621D4-F443-4A93-9A6D-9B1EFA701E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48252"/>
              </p:ext>
            </p:extLst>
          </p:nvPr>
        </p:nvGraphicFramePr>
        <p:xfrm>
          <a:off x="2032000" y="95527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66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8927-5080-437D-9867-2A2EF452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Intra-University Revenue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51C54-6319-4132-8D79-E445DF4D1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9147"/>
            <a:ext cx="11080865" cy="52660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>
                <a:latin typeface="Verdana"/>
                <a:ea typeface="Verdana"/>
                <a:cs typeface="Verdana"/>
              </a:rPr>
              <a:t>Entering the Revenue (credit) side of the entry</a:t>
            </a:r>
          </a:p>
          <a:p>
            <a:pPr marL="685154" lvl="1" indent="-227965"/>
            <a:r>
              <a:rPr lang="en-US" dirty="0">
                <a:latin typeface="Verdana"/>
                <a:ea typeface="Verdana"/>
                <a:cs typeface="Verdana"/>
              </a:rPr>
              <a:t>Use Class Code </a:t>
            </a:r>
            <a:r>
              <a:rPr lang="en-US" dirty="0" smtClean="0">
                <a:latin typeface="Verdana"/>
                <a:ea typeface="Verdana"/>
                <a:cs typeface="Verdana"/>
              </a:rPr>
              <a:t>41500 </a:t>
            </a:r>
            <a:r>
              <a:rPr lang="en-US" dirty="0">
                <a:latin typeface="Verdana"/>
                <a:ea typeface="Verdana"/>
                <a:cs typeface="Verdana"/>
              </a:rPr>
              <a:t>for Departmental Sales &amp; Service funds (14xxx)</a:t>
            </a:r>
          </a:p>
          <a:p>
            <a:pPr marL="685154" lvl="1" indent="-227965"/>
            <a:r>
              <a:rPr lang="en-US" dirty="0" smtClean="0">
                <a:latin typeface="Verdana"/>
                <a:ea typeface="Verdana"/>
                <a:cs typeface="Verdana"/>
              </a:rPr>
              <a:t>Use the appropriate </a:t>
            </a:r>
            <a:r>
              <a:rPr lang="en-US" dirty="0">
                <a:latin typeface="Verdana"/>
                <a:ea typeface="Verdana"/>
                <a:cs typeface="Verdana"/>
              </a:rPr>
              <a:t>Class Code </a:t>
            </a:r>
            <a:r>
              <a:rPr lang="en-US" dirty="0" smtClean="0">
                <a:latin typeface="Verdana"/>
                <a:ea typeface="Verdana"/>
                <a:cs typeface="Verdana"/>
              </a:rPr>
              <a:t>associated with the fund</a:t>
            </a:r>
            <a:r>
              <a:rPr lang="en-US" dirty="0" smtClean="0">
                <a:latin typeface="Verdana"/>
                <a:ea typeface="Verdana"/>
                <a:cs typeface="Verdana"/>
              </a:rPr>
              <a:t> </a:t>
            </a:r>
            <a:r>
              <a:rPr lang="en-US" dirty="0">
                <a:latin typeface="Verdana"/>
                <a:ea typeface="Verdana"/>
                <a:cs typeface="Verdana"/>
              </a:rPr>
              <a:t>for all other funds </a:t>
            </a:r>
            <a:endParaRPr lang="en-US" dirty="0" smtClean="0">
              <a:latin typeface="Verdana"/>
              <a:ea typeface="Verdana"/>
              <a:cs typeface="Verdana"/>
            </a:endParaRPr>
          </a:p>
          <a:p>
            <a:pPr marL="685154" lvl="1" indent="-227965"/>
            <a:r>
              <a:rPr lang="en-US" dirty="0" smtClean="0">
                <a:latin typeface="Verdana"/>
                <a:ea typeface="Verdana"/>
                <a:cs typeface="Verdana"/>
              </a:rPr>
              <a:t>Use revenue Account </a:t>
            </a:r>
            <a:r>
              <a:rPr lang="en-US" dirty="0">
                <a:latin typeface="Verdana"/>
                <a:ea typeface="Verdana"/>
                <a:cs typeface="Verdana"/>
              </a:rPr>
              <a:t>Code </a:t>
            </a:r>
            <a:r>
              <a:rPr lang="en-US" dirty="0" smtClean="0">
                <a:latin typeface="Verdana"/>
                <a:ea typeface="Verdana"/>
                <a:cs typeface="Verdana"/>
              </a:rPr>
              <a:t>471100 </a:t>
            </a:r>
            <a:r>
              <a:rPr lang="en-US" dirty="0">
                <a:latin typeface="Verdana"/>
                <a:ea typeface="Verdana"/>
                <a:cs typeface="Verdana"/>
              </a:rPr>
              <a:t>for all </a:t>
            </a:r>
            <a:r>
              <a:rPr lang="en-US" dirty="0" smtClean="0">
                <a:latin typeface="Verdana"/>
                <a:ea typeface="Verdana"/>
                <a:cs typeface="Verdana"/>
              </a:rPr>
              <a:t>funds</a:t>
            </a:r>
          </a:p>
          <a:p>
            <a:pPr marL="685154" lvl="1" indent="-227965"/>
            <a:r>
              <a:rPr lang="en-US" dirty="0" smtClean="0">
                <a:latin typeface="Verdana"/>
                <a:ea typeface="Verdana"/>
                <a:cs typeface="Verdana"/>
              </a:rPr>
              <a:t>Refer to the </a:t>
            </a:r>
            <a:r>
              <a:rPr lang="en-US" dirty="0" smtClean="0">
                <a:latin typeface="Verdana"/>
                <a:ea typeface="Verdana"/>
                <a:cs typeface="Verdana"/>
                <a:hlinkClick r:id="rId3"/>
              </a:rPr>
              <a:t>Nature of Account Rules</a:t>
            </a:r>
            <a:r>
              <a:rPr lang="en-US" dirty="0" smtClean="0">
                <a:latin typeface="Verdana"/>
                <a:ea typeface="Verdana"/>
                <a:cs typeface="Verdana"/>
              </a:rPr>
              <a:t> document </a:t>
            </a:r>
            <a:r>
              <a:rPr lang="en-US" u="sng" dirty="0" smtClean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(https</a:t>
            </a:r>
            <a:r>
              <a:rPr lang="en-US" u="sng" dirty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://onesource.uga.edu/_</a:t>
            </a:r>
            <a:r>
              <a:rPr lang="en-US" u="sng" dirty="0" smtClean="0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resources/files/documents/nature_account_rules.pdf)</a:t>
            </a:r>
            <a:endParaRPr lang="en-US" u="sng" dirty="0">
              <a:solidFill>
                <a:srgbClr val="0070C0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1730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04EC-9729-4D36-A5DF-B4B88C80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Intra-University Debit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A0FDB-5818-43F7-A446-0F48E971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Expense (debit) side of the entry should follow these guidelines:</a:t>
            </a:r>
          </a:p>
          <a:p>
            <a:r>
              <a:rPr lang="en-US" dirty="0"/>
              <a:t>Account Code should classify the type of goods or service being purchased.</a:t>
            </a:r>
          </a:p>
          <a:p>
            <a:pPr lvl="1"/>
            <a:r>
              <a:rPr lang="en-US" dirty="0"/>
              <a:t>Example: 714104 – copier supplies; 727110 – registration fees; 727111 – bundled conference expenses</a:t>
            </a:r>
          </a:p>
          <a:p>
            <a:r>
              <a:rPr lang="en-US" dirty="0"/>
              <a:t>Refer to the Chart of Account Reference Document (</a:t>
            </a:r>
            <a:r>
              <a:rPr lang="en-US" dirty="0">
                <a:hlinkClick r:id="rId3"/>
              </a:rPr>
              <a:t>https://onesource.uga.edu/resources/chart_of_accounts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189" lvl="1" indent="0"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9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884468"/>
            <a:ext cx="8153400" cy="540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604" y="884467"/>
            <a:ext cx="8153400" cy="5400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BD053-A82A-4DB1-A844-2215476D2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5" y="190504"/>
            <a:ext cx="10256520" cy="849769"/>
          </a:xfrm>
        </p:spPr>
        <p:txBody>
          <a:bodyPr>
            <a:normAutofit fontScale="90000"/>
          </a:bodyPr>
          <a:lstStyle/>
          <a:p>
            <a:r>
              <a:rPr lang="en-US" dirty="0"/>
              <a:t>Departmental Sales and Service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F60FC-6602-42B9-8E4A-999991FC2F2F}"/>
              </a:ext>
            </a:extLst>
          </p:cNvPr>
          <p:cNvSpPr txBox="1"/>
          <p:nvPr/>
        </p:nvSpPr>
        <p:spPr>
          <a:xfrm rot="10800000" flipV="1">
            <a:off x="9433307" y="1196079"/>
            <a:ext cx="2485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Enter details about the services rendered in the Long Description field.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25C16-076C-4C1D-92D8-FA0F48AC869D}"/>
              </a:ext>
            </a:extLst>
          </p:cNvPr>
          <p:cNvSpPr txBox="1"/>
          <p:nvPr/>
        </p:nvSpPr>
        <p:spPr>
          <a:xfrm rot="10800000" flipV="1">
            <a:off x="776421" y="3510359"/>
            <a:ext cx="2485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Attachments: Include a copy of the </a:t>
            </a:r>
            <a:r>
              <a:rPr lang="en-US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invoice and other documentation, if necessary</a:t>
            </a:r>
            <a:endParaRPr lang="en-US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4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266" y="905401"/>
            <a:ext cx="8517281" cy="56411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Departmental Sales and Service Lines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7A1233-DFFD-4841-A5DB-FBD242D57437}"/>
              </a:ext>
            </a:extLst>
          </p:cNvPr>
          <p:cNvSpPr/>
          <p:nvPr/>
        </p:nvSpPr>
        <p:spPr>
          <a:xfrm>
            <a:off x="5906530" y="3073940"/>
            <a:ext cx="708279" cy="1128409"/>
          </a:xfrm>
          <a:prstGeom prst="roundRect">
            <a:avLst/>
          </a:prstGeom>
          <a:noFill/>
          <a:ln w="2857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9864AA-DAA5-4655-835B-B4A64E56D83D}"/>
              </a:ext>
            </a:extLst>
          </p:cNvPr>
          <p:cNvSpPr/>
          <p:nvPr/>
        </p:nvSpPr>
        <p:spPr>
          <a:xfrm>
            <a:off x="4205592" y="3029872"/>
            <a:ext cx="891702" cy="1128409"/>
          </a:xfrm>
          <a:prstGeom prst="roundRect">
            <a:avLst/>
          </a:prstGeom>
          <a:noFill/>
          <a:ln w="2857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FC93-5440-4900-85FA-3FA5A7D3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Departmental Sales and Service Lines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492DCB4-DF87-4A74-BFA7-0334AD30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715965"/>
            <a:ext cx="11080865" cy="2587557"/>
          </a:xfrm>
        </p:spPr>
        <p:txBody>
          <a:bodyPr>
            <a:normAutofit/>
          </a:bodyPr>
          <a:lstStyle/>
          <a:p>
            <a:r>
              <a:rPr lang="en-US" dirty="0"/>
              <a:t>The Reference field should include the invoice number</a:t>
            </a:r>
          </a:p>
          <a:p>
            <a:r>
              <a:rPr lang="en-US" dirty="0"/>
              <a:t>The Journal Line Description should describe the services</a:t>
            </a:r>
          </a:p>
          <a:p>
            <a:pPr lvl="1"/>
            <a:r>
              <a:rPr lang="en-US" dirty="0"/>
              <a:t>Unit providing services (abbreviated)</a:t>
            </a:r>
          </a:p>
          <a:p>
            <a:pPr lvl="1"/>
            <a:r>
              <a:rPr lang="en-US" dirty="0"/>
              <a:t>Services provided</a:t>
            </a:r>
          </a:p>
          <a:p>
            <a:pPr lvl="1"/>
            <a:r>
              <a:rPr lang="en-US" dirty="0"/>
              <a:t>Month provided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21079A-F02D-45D1-98F7-698F5DFD4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782" y="1579705"/>
            <a:ext cx="9490334" cy="184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43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D053-A82A-4DB1-A844-2215476D2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5" y="190504"/>
            <a:ext cx="10256520" cy="849769"/>
          </a:xfrm>
        </p:spPr>
        <p:txBody>
          <a:bodyPr>
            <a:normAutofit/>
          </a:bodyPr>
          <a:lstStyle/>
          <a:p>
            <a:r>
              <a:rPr lang="en-US" dirty="0"/>
              <a:t>Auxiliary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F60FC-6602-42B9-8E4A-999991FC2F2F}"/>
              </a:ext>
            </a:extLst>
          </p:cNvPr>
          <p:cNvSpPr txBox="1"/>
          <p:nvPr/>
        </p:nvSpPr>
        <p:spPr>
          <a:xfrm rot="10800000" flipV="1">
            <a:off x="9071709" y="1436451"/>
            <a:ext cx="2485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Enter details about the services rendered in the Long Description field.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EBEF4F-F3FC-4C32-A510-EAD90823F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437" y="1049414"/>
            <a:ext cx="7977040" cy="51179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925C16-076C-4C1D-92D8-FA0F48AC869D}"/>
              </a:ext>
            </a:extLst>
          </p:cNvPr>
          <p:cNvSpPr txBox="1"/>
          <p:nvPr/>
        </p:nvSpPr>
        <p:spPr>
          <a:xfrm rot="10800000" flipV="1">
            <a:off x="610493" y="3832142"/>
            <a:ext cx="24857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Attachments: Include a copy of the </a:t>
            </a:r>
            <a:r>
              <a:rPr lang="en-US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invoice and other documentation, if necessary</a:t>
            </a:r>
            <a:endParaRPr lang="en-US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7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GA">
      <a:dk1>
        <a:sysClr val="windowText" lastClr="000000"/>
      </a:dk1>
      <a:lt1>
        <a:srgbClr val="FFFFFF"/>
      </a:lt1>
      <a:dk2>
        <a:srgbClr val="BA0C2F"/>
      </a:dk2>
      <a:lt2>
        <a:srgbClr val="F2F2F2"/>
      </a:lt2>
      <a:accent1>
        <a:srgbClr val="9EA2A2"/>
      </a:accent1>
      <a:accent2>
        <a:srgbClr val="D6D2C4"/>
      </a:accent2>
      <a:accent3>
        <a:srgbClr val="C8D8EB"/>
      </a:accent3>
      <a:accent4>
        <a:srgbClr val="00A3AA"/>
      </a:accent4>
      <a:accent5>
        <a:srgbClr val="554F47"/>
      </a:accent5>
      <a:accent6>
        <a:srgbClr val="66435A"/>
      </a:accent6>
      <a:hlink>
        <a:srgbClr val="0563C1"/>
      </a:hlink>
      <a:folHlink>
        <a:srgbClr val="954F72"/>
      </a:folHlink>
    </a:clrScheme>
    <a:fontScheme name="UGA">
      <a:majorFont>
        <a:latin typeface="Georgia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Source Training PowerPoint Template" id="{06894EB0-2504-4B61-B378-6D20BA88728D}" vid="{A8589C1C-33DC-4669-A2D8-C63D753B41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852D5C6-A312-4066-876A-32A4EC24A075}">
  <we:reference id="f12c312d-282a-4734-8843-05915fdfef0b" version="3.10.0.19" store="EXCatalog" storeType="EXCatalog"/>
  <we:alternateReferences>
    <we:reference id="WA104178141" version="3.10.0.19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d4dfe30-5077-4e2f-b79e-d204245db854">
      <UserInfo>
        <DisplayName>Holly C Snelling</DisplayName>
        <AccountId>15</AccountId>
        <AccountType/>
      </UserInfo>
      <UserInfo>
        <DisplayName>Holley W Schramski</DisplayName>
        <AccountId>14</AccountId>
        <AccountType/>
      </UserInfo>
      <UserInfo>
        <DisplayName>Sharon Logan</DisplayName>
        <AccountId>151</AccountId>
        <AccountType/>
      </UserInfo>
      <UserInfo>
        <DisplayName>Diane Kirkwood</DisplayName>
        <AccountId>671</AccountId>
        <AccountType/>
      </UserInfo>
      <UserInfo>
        <DisplayName>Sarah Jean Fraker</DisplayName>
        <AccountId>18</AccountId>
        <AccountType/>
      </UserInfo>
      <UserInfo>
        <DisplayName>Lynn Latimer Wilson</DisplayName>
        <AccountId>19</AccountId>
        <AccountType/>
      </UserInfo>
      <UserInfo>
        <DisplayName>Russell A Hatfield</DisplayName>
        <AccountId>13</AccountId>
        <AccountType/>
      </UserInfo>
      <UserInfo>
        <DisplayName>Sara Ann Pauff</DisplayName>
        <AccountId>375</AccountId>
        <AccountType/>
      </UserInfo>
      <UserInfo>
        <DisplayName>Stacy Boyles</DisplayName>
        <AccountId>254</AccountId>
        <AccountType/>
      </UserInfo>
    </SharedWithUsers>
    <Short_x0020_Description xmlns="0f7e6aac-c920-4393-9c93-cb9de675f0be">Convert deduction balances</Short_x0020_Descrip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FB80405DDA514485675F60618189A6" ma:contentTypeVersion="11" ma:contentTypeDescription="Create a new document." ma:contentTypeScope="" ma:versionID="3b3d3d55da81764ff4d25dc0bd51c759">
  <xsd:schema xmlns:xsd="http://www.w3.org/2001/XMLSchema" xmlns:xs="http://www.w3.org/2001/XMLSchema" xmlns:p="http://schemas.microsoft.com/office/2006/metadata/properties" xmlns:ns2="3d4dfe30-5077-4e2f-b79e-d204245db854" xmlns:ns3="0f7e6aac-c920-4393-9c93-cb9de675f0be" targetNamespace="http://schemas.microsoft.com/office/2006/metadata/properties" ma:root="true" ma:fieldsID="2ac3ecc9e8549bf293d2ec071ab5f38f" ns2:_="" ns3:_="">
    <xsd:import namespace="3d4dfe30-5077-4e2f-b79e-d204245db854"/>
    <xsd:import namespace="0f7e6aac-c920-4393-9c93-cb9de675f0b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Short_x0020_Descrip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4dfe30-5077-4e2f-b79e-d204245db8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e6aac-c920-4393-9c93-cb9de675f0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Short_x0020_Description" ma:index="17" nillable="true" ma:displayName="Short Description" ma:description="Provides a short description of the purpose of the document" ma:internalName="Short_x0020_Description">
      <xsd:simpleType>
        <xsd:restriction base="dms:Note">
          <xsd:maxLength value="255"/>
        </xsd:restriction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4CF4A3-B6E1-4B5F-88EF-164703B281B4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0f7e6aac-c920-4393-9c93-cb9de675f0be"/>
    <ds:schemaRef ds:uri="3d4dfe30-5077-4e2f-b79e-d204245db85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F4C3265-1874-4EEB-87F7-2A016F9B0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4dfe30-5077-4e2f-b79e-d204245db854"/>
    <ds:schemaRef ds:uri="0f7e6aac-c920-4393-9c93-cb9de675f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E6BDB2-02E2-489F-97C5-D180DF89C9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449</Words>
  <Application>Microsoft Office PowerPoint</Application>
  <PresentationFormat>Widescreen</PresentationFormat>
  <Paragraphs>78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Merriweather Sans</vt:lpstr>
      <vt:lpstr>Symbol</vt:lpstr>
      <vt:lpstr>Verdana</vt:lpstr>
      <vt:lpstr>Office Theme</vt:lpstr>
      <vt:lpstr>PowerPoint Presentation</vt:lpstr>
      <vt:lpstr>Intra-University Charges</vt:lpstr>
      <vt:lpstr>Intra-University Process</vt:lpstr>
      <vt:lpstr>Intra-University Revenue Entry</vt:lpstr>
      <vt:lpstr>Intra-University Debit Entry</vt:lpstr>
      <vt:lpstr>Departmental Sales and Service Example</vt:lpstr>
      <vt:lpstr>Departmental Sales and Service Lines</vt:lpstr>
      <vt:lpstr>Departmental Sales and Service Lines</vt:lpstr>
      <vt:lpstr>Auxiliary Example</vt:lpstr>
      <vt:lpstr>Auxiliary Services Lines</vt:lpstr>
      <vt:lpstr>Auxiliary Services – After Edit Journal</vt:lpstr>
      <vt:lpstr>Auxiliary Services Lines</vt:lpstr>
      <vt:lpstr>Other Sales and Service Example</vt:lpstr>
      <vt:lpstr>Other Sales and Services ChartFields</vt:lpstr>
      <vt:lpstr>Other Sales and Services Line Description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Eileen Nichol</dc:creator>
  <cp:lastModifiedBy>Cathy Martin</cp:lastModifiedBy>
  <cp:revision>54</cp:revision>
  <dcterms:modified xsi:type="dcterms:W3CDTF">2020-11-04T20:53:55Z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0x010100D5FB80405DDA514485675F60618189A6</vt:lpwstr>
  </property>
</Properties>
</file>